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923f07ca03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c9827d377459c"/>
  </p:sldMasterIdLst>
  <p:sldIdLst>
    <p:sldId xmlns:r="http://schemas.openxmlformats.org/officeDocument/2006/relationships" id="256" r:id="R478c26f7f8a64260"/>
    <p:sldId xmlns:r="http://schemas.openxmlformats.org/officeDocument/2006/relationships" id="257" r:id="Rab5edf8f0612450f"/>
    <p:sldId xmlns:r="http://schemas.openxmlformats.org/officeDocument/2006/relationships" id="258" r:id="R157d626619474b6b"/>
    <p:sldId xmlns:r="http://schemas.openxmlformats.org/officeDocument/2006/relationships" id="259" r:id="R6901717af8b34ef8"/>
    <p:sldId xmlns:r="http://schemas.openxmlformats.org/officeDocument/2006/relationships" id="260" r:id="Rc7611fd13db24016"/>
    <p:sldId xmlns:r="http://schemas.openxmlformats.org/officeDocument/2006/relationships" id="261" r:id="R7ee0f42c98984cd6"/>
    <p:sldId xmlns:r="http://schemas.openxmlformats.org/officeDocument/2006/relationships" id="262" r:id="R4263c33f97ff40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c9827d377459c" /><Relationship Type="http://schemas.openxmlformats.org/officeDocument/2006/relationships/slide" Target="/ppt/slides/slide1.xml" Id="R478c26f7f8a64260" /><Relationship Type="http://schemas.openxmlformats.org/officeDocument/2006/relationships/slide" Target="/ppt/slides/slide2.xml" Id="Rab5edf8f0612450f" /><Relationship Type="http://schemas.openxmlformats.org/officeDocument/2006/relationships/slide" Target="/ppt/slides/slide3.xml" Id="R157d626619474b6b" /><Relationship Type="http://schemas.openxmlformats.org/officeDocument/2006/relationships/slide" Target="/ppt/slides/slide4.xml" Id="R6901717af8b34ef8" /><Relationship Type="http://schemas.openxmlformats.org/officeDocument/2006/relationships/slide" Target="/ppt/slides/slide5.xml" Id="Rc7611fd13db24016" /><Relationship Type="http://schemas.openxmlformats.org/officeDocument/2006/relationships/slide" Target="/ppt/slides/slide6.xml" Id="R7ee0f42c98984cd6" /><Relationship Type="http://schemas.openxmlformats.org/officeDocument/2006/relationships/slide" Target="/ppt/slides/slide7.xml" Id="R4263c33f97ff40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22fdae676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faf062b9e4ec9" /><Relationship Type="http://schemas.openxmlformats.org/officeDocument/2006/relationships/theme" Target="/ppt/slideMasters/theme/theme1.xml" Id="Re3bbf42f697c45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0faf062b9e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4e95009c34b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8f3bf23f94d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05a808d08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046c3cc7343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b15339c4e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19f3127b647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4873bf6d41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