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d93262b58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20bf066084e86"/>
  </p:sldMasterIdLst>
  <p:sldIdLst>
    <p:sldId xmlns:r="http://schemas.openxmlformats.org/officeDocument/2006/relationships" id="256" r:id="R1bbc04637dc641b6"/>
    <p:sldId xmlns:r="http://schemas.openxmlformats.org/officeDocument/2006/relationships" id="257" r:id="R9ff705b960374faa"/>
    <p:sldId xmlns:r="http://schemas.openxmlformats.org/officeDocument/2006/relationships" id="258" r:id="R0eee2a4a54314d6b"/>
    <p:sldId xmlns:r="http://schemas.openxmlformats.org/officeDocument/2006/relationships" id="259" r:id="R0e9b45f24a4e4086"/>
    <p:sldId xmlns:r="http://schemas.openxmlformats.org/officeDocument/2006/relationships" id="260" r:id="R1666f0ed75cb4b2b"/>
    <p:sldId xmlns:r="http://schemas.openxmlformats.org/officeDocument/2006/relationships" id="261" r:id="R0e6e99ea0aee4e38"/>
    <p:sldId xmlns:r="http://schemas.openxmlformats.org/officeDocument/2006/relationships" id="262" r:id="Ra6e7f43ca441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20bf066084e86" /><Relationship Type="http://schemas.openxmlformats.org/officeDocument/2006/relationships/slide" Target="/ppt/slides/slide1.xml" Id="R1bbc04637dc641b6" /><Relationship Type="http://schemas.openxmlformats.org/officeDocument/2006/relationships/slide" Target="/ppt/slides/slide2.xml" Id="R9ff705b960374faa" /><Relationship Type="http://schemas.openxmlformats.org/officeDocument/2006/relationships/slide" Target="/ppt/slides/slide3.xml" Id="R0eee2a4a54314d6b" /><Relationship Type="http://schemas.openxmlformats.org/officeDocument/2006/relationships/slide" Target="/ppt/slides/slide4.xml" Id="R0e9b45f24a4e4086" /><Relationship Type="http://schemas.openxmlformats.org/officeDocument/2006/relationships/slide" Target="/ppt/slides/slide5.xml" Id="R1666f0ed75cb4b2b" /><Relationship Type="http://schemas.openxmlformats.org/officeDocument/2006/relationships/slide" Target="/ppt/slides/slide6.xml" Id="R0e6e99ea0aee4e38" /><Relationship Type="http://schemas.openxmlformats.org/officeDocument/2006/relationships/slide" Target="/ppt/slides/slide7.xml" Id="Ra6e7f43ca441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f119e3e53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a0c7206247f8" /><Relationship Type="http://schemas.openxmlformats.org/officeDocument/2006/relationships/theme" Target="/ppt/slideMasters/theme/theme1.xml" Id="R0587ecd18982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3a0c72062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ee4ab645a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3ccb85c30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e452111c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7179ea131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9280fe829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17cc2b428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67421fafe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SAYONARA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222 913 783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1 150 346 449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1 260 430 247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ERIK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