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bf3459b1e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ff466e3164dc0"/>
  </p:sldMasterIdLst>
  <p:sldIdLst>
    <p:sldId xmlns:r="http://schemas.openxmlformats.org/officeDocument/2006/relationships" id="256" r:id="Rde406c640e384e17"/>
    <p:sldId xmlns:r="http://schemas.openxmlformats.org/officeDocument/2006/relationships" id="257" r:id="Radcf03c3482e4f33"/>
    <p:sldId xmlns:r="http://schemas.openxmlformats.org/officeDocument/2006/relationships" id="258" r:id="R9754e9274770414c"/>
    <p:sldId xmlns:r="http://schemas.openxmlformats.org/officeDocument/2006/relationships" id="259" r:id="R9163f2184c0747e7"/>
    <p:sldId xmlns:r="http://schemas.openxmlformats.org/officeDocument/2006/relationships" id="260" r:id="R4cffb0cba9d84f2f"/>
    <p:sldId xmlns:r="http://schemas.openxmlformats.org/officeDocument/2006/relationships" id="261" r:id="R888688cf29034e81"/>
    <p:sldId xmlns:r="http://schemas.openxmlformats.org/officeDocument/2006/relationships" id="262" r:id="R5468d7da6d74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ff466e3164dc0" /><Relationship Type="http://schemas.openxmlformats.org/officeDocument/2006/relationships/slide" Target="/ppt/slides/slide1.xml" Id="Rde406c640e384e17" /><Relationship Type="http://schemas.openxmlformats.org/officeDocument/2006/relationships/slide" Target="/ppt/slides/slide2.xml" Id="Radcf03c3482e4f33" /><Relationship Type="http://schemas.openxmlformats.org/officeDocument/2006/relationships/slide" Target="/ppt/slides/slide3.xml" Id="R9754e9274770414c" /><Relationship Type="http://schemas.openxmlformats.org/officeDocument/2006/relationships/slide" Target="/ppt/slides/slide4.xml" Id="R9163f2184c0747e7" /><Relationship Type="http://schemas.openxmlformats.org/officeDocument/2006/relationships/slide" Target="/ppt/slides/slide5.xml" Id="R4cffb0cba9d84f2f" /><Relationship Type="http://schemas.openxmlformats.org/officeDocument/2006/relationships/slide" Target="/ppt/slides/slide6.xml" Id="R888688cf29034e81" /><Relationship Type="http://schemas.openxmlformats.org/officeDocument/2006/relationships/slide" Target="/ppt/slides/slide7.xml" Id="R5468d7da6d74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61312848e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64ded3cb45db" /><Relationship Type="http://schemas.openxmlformats.org/officeDocument/2006/relationships/theme" Target="/ppt/slideMasters/theme/theme1.xml" Id="Rea9dbea8d35e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664ded3cb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bcc630c8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8c07428e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b2789cce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debe107a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10a6d624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4d6abc1d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392c0cc3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MARIE LØKELAND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