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0979f2dc2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c9137d0914be3"/>
  </p:sldMasterIdLst>
  <p:sldIdLst>
    <p:sldId xmlns:r="http://schemas.openxmlformats.org/officeDocument/2006/relationships" id="256" r:id="R797a49d8211348bc"/>
    <p:sldId xmlns:r="http://schemas.openxmlformats.org/officeDocument/2006/relationships" id="257" r:id="R6975cbc0dea843bc"/>
    <p:sldId xmlns:r="http://schemas.openxmlformats.org/officeDocument/2006/relationships" id="258" r:id="Rfcb6d1e8ac9a48f9"/>
    <p:sldId xmlns:r="http://schemas.openxmlformats.org/officeDocument/2006/relationships" id="259" r:id="R4af2ab92f989474b"/>
    <p:sldId xmlns:r="http://schemas.openxmlformats.org/officeDocument/2006/relationships" id="260" r:id="Rfec2b6a682f64347"/>
    <p:sldId xmlns:r="http://schemas.openxmlformats.org/officeDocument/2006/relationships" id="261" r:id="R8c0f6644c904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c9137d0914be3" /><Relationship Type="http://schemas.openxmlformats.org/officeDocument/2006/relationships/slide" Target="/ppt/slides/slide1.xml" Id="R797a49d8211348bc" /><Relationship Type="http://schemas.openxmlformats.org/officeDocument/2006/relationships/slide" Target="/ppt/slides/slide2.xml" Id="R6975cbc0dea843bc" /><Relationship Type="http://schemas.openxmlformats.org/officeDocument/2006/relationships/slide" Target="/ppt/slides/slide3.xml" Id="Rfcb6d1e8ac9a48f9" /><Relationship Type="http://schemas.openxmlformats.org/officeDocument/2006/relationships/slide" Target="/ppt/slides/slide4.xml" Id="R4af2ab92f989474b" /><Relationship Type="http://schemas.openxmlformats.org/officeDocument/2006/relationships/slide" Target="/ppt/slides/slide5.xml" Id="Rfec2b6a682f64347" /><Relationship Type="http://schemas.openxmlformats.org/officeDocument/2006/relationships/slide" Target="/ppt/slides/slide6.xml" Id="R8c0f6644c904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9680f8d42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f88a4ccd4d83" /><Relationship Type="http://schemas.openxmlformats.org/officeDocument/2006/relationships/theme" Target="/ppt/slideMasters/theme/theme1.xml" Id="R50f37e5c1733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5f88a4ccd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c0ef728e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561461af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f8d60fda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fd7d8b2b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fc3e3e2c0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4780f97b6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