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78be958deb40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e886a3b8d849f2"/>
  </p:sldMasterIdLst>
  <p:sldIdLst>
    <p:sldId xmlns:r="http://schemas.openxmlformats.org/officeDocument/2006/relationships" id="256" r:id="R365f3885b8fa4379"/>
    <p:sldId xmlns:r="http://schemas.openxmlformats.org/officeDocument/2006/relationships" id="257" r:id="Rf68350cc365d40a6"/>
    <p:sldId xmlns:r="http://schemas.openxmlformats.org/officeDocument/2006/relationships" id="258" r:id="R231306b3f613493a"/>
    <p:sldId xmlns:r="http://schemas.openxmlformats.org/officeDocument/2006/relationships" id="259" r:id="R885480725f174600"/>
    <p:sldId xmlns:r="http://schemas.openxmlformats.org/officeDocument/2006/relationships" id="260" r:id="Ra03a154844d34a2f"/>
    <p:sldId xmlns:r="http://schemas.openxmlformats.org/officeDocument/2006/relationships" id="261" r:id="R0b17afba2c7b4462"/>
    <p:sldId xmlns:r="http://schemas.openxmlformats.org/officeDocument/2006/relationships" id="262" r:id="Rb6e66f90b33d46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886a3b8d849f2" /><Relationship Type="http://schemas.openxmlformats.org/officeDocument/2006/relationships/slide" Target="/ppt/slides/slide1.xml" Id="R365f3885b8fa4379" /><Relationship Type="http://schemas.openxmlformats.org/officeDocument/2006/relationships/slide" Target="/ppt/slides/slide2.xml" Id="Rf68350cc365d40a6" /><Relationship Type="http://schemas.openxmlformats.org/officeDocument/2006/relationships/slide" Target="/ppt/slides/slide3.xml" Id="R231306b3f613493a" /><Relationship Type="http://schemas.openxmlformats.org/officeDocument/2006/relationships/slide" Target="/ppt/slides/slide4.xml" Id="R885480725f174600" /><Relationship Type="http://schemas.openxmlformats.org/officeDocument/2006/relationships/slide" Target="/ppt/slides/slide5.xml" Id="Ra03a154844d34a2f" /><Relationship Type="http://schemas.openxmlformats.org/officeDocument/2006/relationships/slide" Target="/ppt/slides/slide6.xml" Id="R0b17afba2c7b4462" /><Relationship Type="http://schemas.openxmlformats.org/officeDocument/2006/relationships/slide" Target="/ppt/slides/slide7.xml" Id="Rb6e66f90b33d46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c4498ab6d4a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637362969463d" /><Relationship Type="http://schemas.openxmlformats.org/officeDocument/2006/relationships/theme" Target="/ppt/slideMasters/theme/theme1.xml" Id="Rb50c373df77542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a63736296946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16c990b474e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a335ce9eb48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c685fd10e4d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b95bf16f64c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77a8bca4c41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336d5f0dc41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506da85f941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MOLTZAU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REVISJON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6 606 610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2 054 110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3 107 358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ØKO CONSULT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Vestbytorget, Mølleveien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lars-erik@moltzau-revisjon.no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984 445 180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