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6de428fe8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a8dd66ad94f5b"/>
  </p:sldMasterIdLst>
  <p:sldIdLst>
    <p:sldId xmlns:r="http://schemas.openxmlformats.org/officeDocument/2006/relationships" id="256" r:id="R373b9ef24c5a44f6"/>
    <p:sldId xmlns:r="http://schemas.openxmlformats.org/officeDocument/2006/relationships" id="257" r:id="Rf414a99dab0e43d0"/>
    <p:sldId xmlns:r="http://schemas.openxmlformats.org/officeDocument/2006/relationships" id="258" r:id="Rc3ceb431193940b0"/>
    <p:sldId xmlns:r="http://schemas.openxmlformats.org/officeDocument/2006/relationships" id="259" r:id="Re7dda761f9ec47c1"/>
    <p:sldId xmlns:r="http://schemas.openxmlformats.org/officeDocument/2006/relationships" id="260" r:id="Rbc2142eedd03426e"/>
    <p:sldId xmlns:r="http://schemas.openxmlformats.org/officeDocument/2006/relationships" id="261" r:id="Rd9bec97daaec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a8dd66ad94f5b" /><Relationship Type="http://schemas.openxmlformats.org/officeDocument/2006/relationships/slide" Target="/ppt/slides/slide1.xml" Id="R373b9ef24c5a44f6" /><Relationship Type="http://schemas.openxmlformats.org/officeDocument/2006/relationships/slide" Target="/ppt/slides/slide2.xml" Id="Rf414a99dab0e43d0" /><Relationship Type="http://schemas.openxmlformats.org/officeDocument/2006/relationships/slide" Target="/ppt/slides/slide3.xml" Id="Rc3ceb431193940b0" /><Relationship Type="http://schemas.openxmlformats.org/officeDocument/2006/relationships/slide" Target="/ppt/slides/slide4.xml" Id="Re7dda761f9ec47c1" /><Relationship Type="http://schemas.openxmlformats.org/officeDocument/2006/relationships/slide" Target="/ppt/slides/slide5.xml" Id="Rbc2142eedd03426e" /><Relationship Type="http://schemas.openxmlformats.org/officeDocument/2006/relationships/slide" Target="/ppt/slides/slide6.xml" Id="Rd9bec97daaec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d18bed00b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d6bbfdebc47d4" /><Relationship Type="http://schemas.openxmlformats.org/officeDocument/2006/relationships/theme" Target="/ppt/slideMasters/theme/theme1.xml" Id="Rd29edb200e1a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d6bbfdebc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c671eb24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9a26d01d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dde9c92c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bc7a9a49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0a9507e31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4d12bdd62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