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abb4488fbe42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26bee74cb14c66"/>
  </p:sldMasterIdLst>
  <p:sldIdLst>
    <p:sldId xmlns:r="http://schemas.openxmlformats.org/officeDocument/2006/relationships" id="256" r:id="Raf7d152782574778"/>
    <p:sldId xmlns:r="http://schemas.openxmlformats.org/officeDocument/2006/relationships" id="257" r:id="Rfd296a9684af4624"/>
    <p:sldId xmlns:r="http://schemas.openxmlformats.org/officeDocument/2006/relationships" id="258" r:id="R87f4533ca81743e3"/>
    <p:sldId xmlns:r="http://schemas.openxmlformats.org/officeDocument/2006/relationships" id="259" r:id="Rab5669b0ad5844b6"/>
    <p:sldId xmlns:r="http://schemas.openxmlformats.org/officeDocument/2006/relationships" id="260" r:id="R6e3eb4be534c4d71"/>
    <p:sldId xmlns:r="http://schemas.openxmlformats.org/officeDocument/2006/relationships" id="261" r:id="Ra59b3ddd06344495"/>
    <p:sldId xmlns:r="http://schemas.openxmlformats.org/officeDocument/2006/relationships" id="262" r:id="R25c393bccf1e4e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26bee74cb14c66" /><Relationship Type="http://schemas.openxmlformats.org/officeDocument/2006/relationships/slide" Target="/ppt/slides/slide1.xml" Id="Raf7d152782574778" /><Relationship Type="http://schemas.openxmlformats.org/officeDocument/2006/relationships/slide" Target="/ppt/slides/slide2.xml" Id="Rfd296a9684af4624" /><Relationship Type="http://schemas.openxmlformats.org/officeDocument/2006/relationships/slide" Target="/ppt/slides/slide3.xml" Id="R87f4533ca81743e3" /><Relationship Type="http://schemas.openxmlformats.org/officeDocument/2006/relationships/slide" Target="/ppt/slides/slide4.xml" Id="Rab5669b0ad5844b6" /><Relationship Type="http://schemas.openxmlformats.org/officeDocument/2006/relationships/slide" Target="/ppt/slides/slide5.xml" Id="R6e3eb4be534c4d71" /><Relationship Type="http://schemas.openxmlformats.org/officeDocument/2006/relationships/slide" Target="/ppt/slides/slide6.xml" Id="Ra59b3ddd06344495" /><Relationship Type="http://schemas.openxmlformats.org/officeDocument/2006/relationships/slide" Target="/ppt/slides/slide7.xml" Id="R25c393bccf1e4e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4cdca1941847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28f71b0c84deb" /><Relationship Type="http://schemas.openxmlformats.org/officeDocument/2006/relationships/theme" Target="/ppt/slideMasters/theme/theme1.xml" Id="Raf39cc8ef1374b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d28f71b0c84d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8ba93edbf47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3d047382842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43abdba1242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06b5f8a504f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a9ea10ff447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1261a5cef4f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74112275c42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ZXY SPORT TRACKING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 SPORT TRACKING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8 041 000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−11 152 000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CHYRONHEGO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Inngangg C, Ingvald Ystgaards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stian.dahl@chyron.com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