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dff2873db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ce8aa8aac4a5a"/>
  </p:sldMasterIdLst>
  <p:sldIdLst>
    <p:sldId xmlns:r="http://schemas.openxmlformats.org/officeDocument/2006/relationships" id="256" r:id="R3652688b883649f5"/>
    <p:sldId xmlns:r="http://schemas.openxmlformats.org/officeDocument/2006/relationships" id="257" r:id="R3252efa7efa84a38"/>
    <p:sldId xmlns:r="http://schemas.openxmlformats.org/officeDocument/2006/relationships" id="258" r:id="R214ccd3bafa44b9b"/>
    <p:sldId xmlns:r="http://schemas.openxmlformats.org/officeDocument/2006/relationships" id="259" r:id="Redb3544138e941c0"/>
    <p:sldId xmlns:r="http://schemas.openxmlformats.org/officeDocument/2006/relationships" id="260" r:id="R20c8c6d33f654e67"/>
    <p:sldId xmlns:r="http://schemas.openxmlformats.org/officeDocument/2006/relationships" id="261" r:id="Rfd2fae7cd2404da1"/>
    <p:sldId xmlns:r="http://schemas.openxmlformats.org/officeDocument/2006/relationships" id="262" r:id="Rc5331cf70c4b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ce8aa8aac4a5a" /><Relationship Type="http://schemas.openxmlformats.org/officeDocument/2006/relationships/slide" Target="/ppt/slides/slide1.xml" Id="R3652688b883649f5" /><Relationship Type="http://schemas.openxmlformats.org/officeDocument/2006/relationships/slide" Target="/ppt/slides/slide2.xml" Id="R3252efa7efa84a38" /><Relationship Type="http://schemas.openxmlformats.org/officeDocument/2006/relationships/slide" Target="/ppt/slides/slide3.xml" Id="R214ccd3bafa44b9b" /><Relationship Type="http://schemas.openxmlformats.org/officeDocument/2006/relationships/slide" Target="/ppt/slides/slide4.xml" Id="Redb3544138e941c0" /><Relationship Type="http://schemas.openxmlformats.org/officeDocument/2006/relationships/slide" Target="/ppt/slides/slide5.xml" Id="R20c8c6d33f654e67" /><Relationship Type="http://schemas.openxmlformats.org/officeDocument/2006/relationships/slide" Target="/ppt/slides/slide6.xml" Id="Rfd2fae7cd2404da1" /><Relationship Type="http://schemas.openxmlformats.org/officeDocument/2006/relationships/slide" Target="/ppt/slides/slide7.xml" Id="Rc5331cf70c4b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2b2f88936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99385aa784e04" /><Relationship Type="http://schemas.openxmlformats.org/officeDocument/2006/relationships/theme" Target="/ppt/slideMasters/theme/theme1.xml" Id="R4717048cdcab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99385aa78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3cb0a5874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9883d4691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75d419aff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506ede670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2d89a180946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83dc60967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e6632f79543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EIENDOM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3 464 355 000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4 086 362 000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984 413 807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