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9cdd74636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56066976b468d"/>
  </p:sldMasterIdLst>
  <p:sldIdLst>
    <p:sldId xmlns:r="http://schemas.openxmlformats.org/officeDocument/2006/relationships" id="256" r:id="Rdb39592f7b3d4037"/>
    <p:sldId xmlns:r="http://schemas.openxmlformats.org/officeDocument/2006/relationships" id="257" r:id="R8921097bbe3b42ba"/>
    <p:sldId xmlns:r="http://schemas.openxmlformats.org/officeDocument/2006/relationships" id="258" r:id="Rb06fb216dc4a45bc"/>
    <p:sldId xmlns:r="http://schemas.openxmlformats.org/officeDocument/2006/relationships" id="259" r:id="R875e16333cd24f6f"/>
    <p:sldId xmlns:r="http://schemas.openxmlformats.org/officeDocument/2006/relationships" id="260" r:id="Rad73a6b308cd46bd"/>
    <p:sldId xmlns:r="http://schemas.openxmlformats.org/officeDocument/2006/relationships" id="261" r:id="R5bfde891e204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56066976b468d" /><Relationship Type="http://schemas.openxmlformats.org/officeDocument/2006/relationships/slide" Target="/ppt/slides/slide1.xml" Id="Rdb39592f7b3d4037" /><Relationship Type="http://schemas.openxmlformats.org/officeDocument/2006/relationships/slide" Target="/ppt/slides/slide2.xml" Id="R8921097bbe3b42ba" /><Relationship Type="http://schemas.openxmlformats.org/officeDocument/2006/relationships/slide" Target="/ppt/slides/slide3.xml" Id="Rb06fb216dc4a45bc" /><Relationship Type="http://schemas.openxmlformats.org/officeDocument/2006/relationships/slide" Target="/ppt/slides/slide4.xml" Id="R875e16333cd24f6f" /><Relationship Type="http://schemas.openxmlformats.org/officeDocument/2006/relationships/slide" Target="/ppt/slides/slide5.xml" Id="Rad73a6b308cd46bd" /><Relationship Type="http://schemas.openxmlformats.org/officeDocument/2006/relationships/slide" Target="/ppt/slides/slide6.xml" Id="R5bfde891e204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de9afa34841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29e1913e74cd6" /><Relationship Type="http://schemas.openxmlformats.org/officeDocument/2006/relationships/theme" Target="/ppt/slideMasters/theme/theme1.xml" Id="R928fed34e96b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29e1913e7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43e2fe1b4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fcd24a237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e33c9486f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686e6afbc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8942371b848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6db1918ff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SIVA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Brochs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984 413 807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SIVA EIENDOM HOLDING AS</a:t>
            </a:r>
          </a:p>
        </p:txBody>
      </p:sp>
    </p:spTree>
  </p:cSld>
  <p:clrMapOvr>
    <a:masterClrMapping xmlns:a="http://schemas.openxmlformats.org/drawingml/2006/main"/>
  </p:clrMapOvr>
</p:sld>
</file>