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42caa338a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74eb07b7944b0"/>
  </p:sldMasterIdLst>
  <p:sldIdLst>
    <p:sldId xmlns:r="http://schemas.openxmlformats.org/officeDocument/2006/relationships" id="256" r:id="R22268fa47e144f1c"/>
    <p:sldId xmlns:r="http://schemas.openxmlformats.org/officeDocument/2006/relationships" id="257" r:id="Rbc250809f66b4645"/>
    <p:sldId xmlns:r="http://schemas.openxmlformats.org/officeDocument/2006/relationships" id="258" r:id="R25e10bda4bb84224"/>
    <p:sldId xmlns:r="http://schemas.openxmlformats.org/officeDocument/2006/relationships" id="259" r:id="R47f0a27865454f37"/>
    <p:sldId xmlns:r="http://schemas.openxmlformats.org/officeDocument/2006/relationships" id="260" r:id="Ree78f53c2c524488"/>
    <p:sldId xmlns:r="http://schemas.openxmlformats.org/officeDocument/2006/relationships" id="261" r:id="Re4acf7788e464d14"/>
    <p:sldId xmlns:r="http://schemas.openxmlformats.org/officeDocument/2006/relationships" id="262" r:id="R83200406eb7b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74eb07b7944b0" /><Relationship Type="http://schemas.openxmlformats.org/officeDocument/2006/relationships/slide" Target="/ppt/slides/slide1.xml" Id="R22268fa47e144f1c" /><Relationship Type="http://schemas.openxmlformats.org/officeDocument/2006/relationships/slide" Target="/ppt/slides/slide2.xml" Id="Rbc250809f66b4645" /><Relationship Type="http://schemas.openxmlformats.org/officeDocument/2006/relationships/slide" Target="/ppt/slides/slide3.xml" Id="R25e10bda4bb84224" /><Relationship Type="http://schemas.openxmlformats.org/officeDocument/2006/relationships/slide" Target="/ppt/slides/slide4.xml" Id="R47f0a27865454f37" /><Relationship Type="http://schemas.openxmlformats.org/officeDocument/2006/relationships/slide" Target="/ppt/slides/slide5.xml" Id="Ree78f53c2c524488" /><Relationship Type="http://schemas.openxmlformats.org/officeDocument/2006/relationships/slide" Target="/ppt/slides/slide6.xml" Id="Re4acf7788e464d14" /><Relationship Type="http://schemas.openxmlformats.org/officeDocument/2006/relationships/slide" Target="/ppt/slides/slide7.xml" Id="R83200406eb7b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c569de482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0dec958f9496d" /><Relationship Type="http://schemas.openxmlformats.org/officeDocument/2006/relationships/theme" Target="/ppt/slideMasters/theme/theme1.xml" Id="R5dc2debb9e83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0dec958f9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b95d9857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de346b73f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da82ec9e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ff49cd4ce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94242b95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a1436d07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0c1064a90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