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14a7bf1e504a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5b833d1934b01"/>
  </p:sldMasterIdLst>
  <p:sldIdLst>
    <p:sldId xmlns:r="http://schemas.openxmlformats.org/officeDocument/2006/relationships" id="256" r:id="R8d8209a1dc194273"/>
    <p:sldId xmlns:r="http://schemas.openxmlformats.org/officeDocument/2006/relationships" id="257" r:id="Rf02e2647002c40e6"/>
    <p:sldId xmlns:r="http://schemas.openxmlformats.org/officeDocument/2006/relationships" id="258" r:id="R66d62c6f42934fe7"/>
    <p:sldId xmlns:r="http://schemas.openxmlformats.org/officeDocument/2006/relationships" id="259" r:id="Re5592c6a476c49d0"/>
    <p:sldId xmlns:r="http://schemas.openxmlformats.org/officeDocument/2006/relationships" id="260" r:id="R0887bd60b8014de4"/>
    <p:sldId xmlns:r="http://schemas.openxmlformats.org/officeDocument/2006/relationships" id="261" r:id="Rcc4d58090961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5b833d1934b01" /><Relationship Type="http://schemas.openxmlformats.org/officeDocument/2006/relationships/slide" Target="/ppt/slides/slide1.xml" Id="R8d8209a1dc194273" /><Relationship Type="http://schemas.openxmlformats.org/officeDocument/2006/relationships/slide" Target="/ppt/slides/slide2.xml" Id="Rf02e2647002c40e6" /><Relationship Type="http://schemas.openxmlformats.org/officeDocument/2006/relationships/slide" Target="/ppt/slides/slide3.xml" Id="R66d62c6f42934fe7" /><Relationship Type="http://schemas.openxmlformats.org/officeDocument/2006/relationships/slide" Target="/ppt/slides/slide4.xml" Id="Re5592c6a476c49d0" /><Relationship Type="http://schemas.openxmlformats.org/officeDocument/2006/relationships/slide" Target="/ppt/slides/slide5.xml" Id="R0887bd60b8014de4" /><Relationship Type="http://schemas.openxmlformats.org/officeDocument/2006/relationships/slide" Target="/ppt/slides/slide6.xml" Id="Rcc4d58090961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c4971a1f5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12f64acb04376" /><Relationship Type="http://schemas.openxmlformats.org/officeDocument/2006/relationships/theme" Target="/ppt/slideMasters/theme/theme1.xml" Id="R1cb130336fd94e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12f64acb0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02754139f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649aeade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46d3550d5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9a7f2f23d40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688ee8a3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ecf4770e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