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4ab3a889ef45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6c0cdae8174f9b"/>
  </p:sldMasterIdLst>
  <p:sldIdLst>
    <p:sldId xmlns:r="http://schemas.openxmlformats.org/officeDocument/2006/relationships" id="256" r:id="R8e70df4e8f404039"/>
    <p:sldId xmlns:r="http://schemas.openxmlformats.org/officeDocument/2006/relationships" id="257" r:id="R6691180c65154672"/>
    <p:sldId xmlns:r="http://schemas.openxmlformats.org/officeDocument/2006/relationships" id="258" r:id="R8d173b195bd34954"/>
    <p:sldId xmlns:r="http://schemas.openxmlformats.org/officeDocument/2006/relationships" id="259" r:id="Rcc3ee8901ebf4187"/>
    <p:sldId xmlns:r="http://schemas.openxmlformats.org/officeDocument/2006/relationships" id="260" r:id="R80e6a9a35c9a45a1"/>
    <p:sldId xmlns:r="http://schemas.openxmlformats.org/officeDocument/2006/relationships" id="261" r:id="R06a0fb5ce2294f40"/>
    <p:sldId xmlns:r="http://schemas.openxmlformats.org/officeDocument/2006/relationships" id="262" r:id="R9b9de7aa09734a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6c0cdae8174f9b" /><Relationship Type="http://schemas.openxmlformats.org/officeDocument/2006/relationships/slide" Target="/ppt/slides/slide1.xml" Id="R8e70df4e8f404039" /><Relationship Type="http://schemas.openxmlformats.org/officeDocument/2006/relationships/slide" Target="/ppt/slides/slide2.xml" Id="R6691180c65154672" /><Relationship Type="http://schemas.openxmlformats.org/officeDocument/2006/relationships/slide" Target="/ppt/slides/slide3.xml" Id="R8d173b195bd34954" /><Relationship Type="http://schemas.openxmlformats.org/officeDocument/2006/relationships/slide" Target="/ppt/slides/slide4.xml" Id="Rcc3ee8901ebf4187" /><Relationship Type="http://schemas.openxmlformats.org/officeDocument/2006/relationships/slide" Target="/ppt/slides/slide5.xml" Id="R80e6a9a35c9a45a1" /><Relationship Type="http://schemas.openxmlformats.org/officeDocument/2006/relationships/slide" Target="/ppt/slides/slide6.xml" Id="R06a0fb5ce2294f40" /><Relationship Type="http://schemas.openxmlformats.org/officeDocument/2006/relationships/slide" Target="/ppt/slides/slide7.xml" Id="R9b9de7aa09734a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67b9f7c9b143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d3c64dc0f40c8" /><Relationship Type="http://schemas.openxmlformats.org/officeDocument/2006/relationships/theme" Target="/ppt/slideMasters/theme/theme1.xml" Id="Re3c16be24acd4c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cd3c64dc0f40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2ff3cdc0d47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c1261867343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e00e6ce4047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6ede1b4504d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b597c70d243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ddd10bb5849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ae10b0c904b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INVESTIX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INVESTIX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52 364 713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166 253 981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179 728 474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BØE FREDERIK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Hindalsveien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984 262 094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INVESTIX AS</a:t>
            </a:r>
          </a:p>
        </p:txBody>
      </p:sp>
    </p:spTree>
  </p:cSld>
  <p:clrMapOvr>
    <a:masterClrMapping xmlns:a="http://schemas.openxmlformats.org/drawingml/2006/main"/>
  </p:clrMapOvr>
</p:sld>
</file>