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acab32f9149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3c47cdb9a46e3"/>
  </p:sldMasterIdLst>
  <p:sldIdLst>
    <p:sldId xmlns:r="http://schemas.openxmlformats.org/officeDocument/2006/relationships" id="256" r:id="R193975d15fc24c3f"/>
    <p:sldId xmlns:r="http://schemas.openxmlformats.org/officeDocument/2006/relationships" id="257" r:id="R1e597072ebd9418e"/>
    <p:sldId xmlns:r="http://schemas.openxmlformats.org/officeDocument/2006/relationships" id="258" r:id="R7377ab389169408a"/>
    <p:sldId xmlns:r="http://schemas.openxmlformats.org/officeDocument/2006/relationships" id="259" r:id="R228803e166f04162"/>
    <p:sldId xmlns:r="http://schemas.openxmlformats.org/officeDocument/2006/relationships" id="260" r:id="R501cdbdcc6814c2a"/>
    <p:sldId xmlns:r="http://schemas.openxmlformats.org/officeDocument/2006/relationships" id="261" r:id="R57f3c78062c84481"/>
    <p:sldId xmlns:r="http://schemas.openxmlformats.org/officeDocument/2006/relationships" id="262" r:id="R78d960f40b2a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3c47cdb9a46e3" /><Relationship Type="http://schemas.openxmlformats.org/officeDocument/2006/relationships/slide" Target="/ppt/slides/slide1.xml" Id="R193975d15fc24c3f" /><Relationship Type="http://schemas.openxmlformats.org/officeDocument/2006/relationships/slide" Target="/ppt/slides/slide2.xml" Id="R1e597072ebd9418e" /><Relationship Type="http://schemas.openxmlformats.org/officeDocument/2006/relationships/slide" Target="/ppt/slides/slide3.xml" Id="R7377ab389169408a" /><Relationship Type="http://schemas.openxmlformats.org/officeDocument/2006/relationships/slide" Target="/ppt/slides/slide4.xml" Id="R228803e166f04162" /><Relationship Type="http://schemas.openxmlformats.org/officeDocument/2006/relationships/slide" Target="/ppt/slides/slide5.xml" Id="R501cdbdcc6814c2a" /><Relationship Type="http://schemas.openxmlformats.org/officeDocument/2006/relationships/slide" Target="/ppt/slides/slide6.xml" Id="R57f3c78062c84481" /><Relationship Type="http://schemas.openxmlformats.org/officeDocument/2006/relationships/slide" Target="/ppt/slides/slide7.xml" Id="R78d960f40b2a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b9f2e74a0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3994a1724442" /><Relationship Type="http://schemas.openxmlformats.org/officeDocument/2006/relationships/theme" Target="/ppt/slideMasters/theme/theme1.xml" Id="Rb31dbd466dac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53994a172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2866050c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9f0fb5649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c14ff550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4c4a1af90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18783389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0c94ea060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d9897b0e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HOLDING AS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45 154 197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ARILD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73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