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73e63245c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467fd2c6af4df3"/>
  </p:sldMasterIdLst>
  <p:sldIdLst>
    <p:sldId xmlns:r="http://schemas.openxmlformats.org/officeDocument/2006/relationships" id="256" r:id="R3ac39a63526c4230"/>
    <p:sldId xmlns:r="http://schemas.openxmlformats.org/officeDocument/2006/relationships" id="257" r:id="Rcafcb2ec96814920"/>
    <p:sldId xmlns:r="http://schemas.openxmlformats.org/officeDocument/2006/relationships" id="258" r:id="R403ba39908c745ca"/>
    <p:sldId xmlns:r="http://schemas.openxmlformats.org/officeDocument/2006/relationships" id="259" r:id="R6b8f9eca01524c21"/>
    <p:sldId xmlns:r="http://schemas.openxmlformats.org/officeDocument/2006/relationships" id="260" r:id="R3a86f0964a0a4c09"/>
    <p:sldId xmlns:r="http://schemas.openxmlformats.org/officeDocument/2006/relationships" id="261" r:id="R74fc8ed42a0a4ff9"/>
    <p:sldId xmlns:r="http://schemas.openxmlformats.org/officeDocument/2006/relationships" id="262" r:id="Rf5b492682e9241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67fd2c6af4df3" /><Relationship Type="http://schemas.openxmlformats.org/officeDocument/2006/relationships/slide" Target="/ppt/slides/slide1.xml" Id="R3ac39a63526c4230" /><Relationship Type="http://schemas.openxmlformats.org/officeDocument/2006/relationships/slide" Target="/ppt/slides/slide2.xml" Id="Rcafcb2ec96814920" /><Relationship Type="http://schemas.openxmlformats.org/officeDocument/2006/relationships/slide" Target="/ppt/slides/slide3.xml" Id="R403ba39908c745ca" /><Relationship Type="http://schemas.openxmlformats.org/officeDocument/2006/relationships/slide" Target="/ppt/slides/slide4.xml" Id="R6b8f9eca01524c21" /><Relationship Type="http://schemas.openxmlformats.org/officeDocument/2006/relationships/slide" Target="/ppt/slides/slide5.xml" Id="R3a86f0964a0a4c09" /><Relationship Type="http://schemas.openxmlformats.org/officeDocument/2006/relationships/slide" Target="/ppt/slides/slide6.xml" Id="R74fc8ed42a0a4ff9" /><Relationship Type="http://schemas.openxmlformats.org/officeDocument/2006/relationships/slide" Target="/ppt/slides/slide7.xml" Id="Rf5b492682e9241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cf4b0df694c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ea374a057408d" /><Relationship Type="http://schemas.openxmlformats.org/officeDocument/2006/relationships/theme" Target="/ppt/slideMasters/theme/theme1.xml" Id="Rf809ceaa04a7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1ea374a05740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6670e37d64e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c94ffe51f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7da74e7b41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7f8279d1b49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84b2b945346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a53f26ffc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506743a8444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RAULAND SERVICENTER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RAULAND SERVICENTER AS ble etablert [år] og holder til i Rauland.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10 593 851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SKINNARLAND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3864 Rauland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984 086 121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RAULAND SERVICENTER AS</a:t>
            </a:r>
          </a:p>
        </p:txBody>
      </p:sp>
    </p:spTree>
  </p:cSld>
  <p:clrMapOvr>
    <a:masterClrMapping xmlns:a="http://schemas.openxmlformats.org/drawingml/2006/main"/>
  </p:clrMapOvr>
</p:sld>
</file>