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3b02af86047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6db527f25d4835"/>
  </p:sldMasterIdLst>
  <p:sldIdLst>
    <p:sldId xmlns:r="http://schemas.openxmlformats.org/officeDocument/2006/relationships" id="256" r:id="R35290e3b52924ea9"/>
    <p:sldId xmlns:r="http://schemas.openxmlformats.org/officeDocument/2006/relationships" id="257" r:id="R33e21b98434a4398"/>
    <p:sldId xmlns:r="http://schemas.openxmlformats.org/officeDocument/2006/relationships" id="258" r:id="R27603fd2e6724907"/>
    <p:sldId xmlns:r="http://schemas.openxmlformats.org/officeDocument/2006/relationships" id="259" r:id="R775d148e3afc49a5"/>
    <p:sldId xmlns:r="http://schemas.openxmlformats.org/officeDocument/2006/relationships" id="260" r:id="Rc0c561f1fe3a4617"/>
    <p:sldId xmlns:r="http://schemas.openxmlformats.org/officeDocument/2006/relationships" id="261" r:id="R4039e2010b4e495e"/>
    <p:sldId xmlns:r="http://schemas.openxmlformats.org/officeDocument/2006/relationships" id="262" r:id="Ra1a570dbf24d45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db527f25d4835" /><Relationship Type="http://schemas.openxmlformats.org/officeDocument/2006/relationships/slide" Target="/ppt/slides/slide1.xml" Id="R35290e3b52924ea9" /><Relationship Type="http://schemas.openxmlformats.org/officeDocument/2006/relationships/slide" Target="/ppt/slides/slide2.xml" Id="R33e21b98434a4398" /><Relationship Type="http://schemas.openxmlformats.org/officeDocument/2006/relationships/slide" Target="/ppt/slides/slide3.xml" Id="R27603fd2e6724907" /><Relationship Type="http://schemas.openxmlformats.org/officeDocument/2006/relationships/slide" Target="/ppt/slides/slide4.xml" Id="R775d148e3afc49a5" /><Relationship Type="http://schemas.openxmlformats.org/officeDocument/2006/relationships/slide" Target="/ppt/slides/slide5.xml" Id="Rc0c561f1fe3a4617" /><Relationship Type="http://schemas.openxmlformats.org/officeDocument/2006/relationships/slide" Target="/ppt/slides/slide6.xml" Id="R4039e2010b4e495e" /><Relationship Type="http://schemas.openxmlformats.org/officeDocument/2006/relationships/slide" Target="/ppt/slides/slide7.xml" Id="Ra1a570dbf24d45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acf0c368147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b25af973f4024" /><Relationship Type="http://schemas.openxmlformats.org/officeDocument/2006/relationships/theme" Target="/ppt/slideMasters/theme/theme1.xml" Id="Rbd8d909a12a843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5b25af973f40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24d946eac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6aaf6a20e48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7053e78f942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499db52f644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5b3ade7fe4e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dd1282ffb44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41686c5b749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 AGDER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 AGDER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10 603 836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984 073 275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