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fabd218f04b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d5777d8764b85"/>
  </p:sldMasterIdLst>
  <p:sldIdLst>
    <p:sldId xmlns:r="http://schemas.openxmlformats.org/officeDocument/2006/relationships" id="256" r:id="R6bd5b175dfd340a2"/>
    <p:sldId xmlns:r="http://schemas.openxmlformats.org/officeDocument/2006/relationships" id="257" r:id="R8bd4b4178f294d9d"/>
    <p:sldId xmlns:r="http://schemas.openxmlformats.org/officeDocument/2006/relationships" id="258" r:id="R5a06d8348cc0419f"/>
    <p:sldId xmlns:r="http://schemas.openxmlformats.org/officeDocument/2006/relationships" id="259" r:id="R7ce162b9fd6744a8"/>
    <p:sldId xmlns:r="http://schemas.openxmlformats.org/officeDocument/2006/relationships" id="260" r:id="R6eef0eee5137416a"/>
    <p:sldId xmlns:r="http://schemas.openxmlformats.org/officeDocument/2006/relationships" id="261" r:id="Rd0a9a5184ada42a5"/>
    <p:sldId xmlns:r="http://schemas.openxmlformats.org/officeDocument/2006/relationships" id="262" r:id="R7ab8ad97997f48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d5777d8764b85" /><Relationship Type="http://schemas.openxmlformats.org/officeDocument/2006/relationships/slide" Target="/ppt/slides/slide1.xml" Id="R6bd5b175dfd340a2" /><Relationship Type="http://schemas.openxmlformats.org/officeDocument/2006/relationships/slide" Target="/ppt/slides/slide2.xml" Id="R8bd4b4178f294d9d" /><Relationship Type="http://schemas.openxmlformats.org/officeDocument/2006/relationships/slide" Target="/ppt/slides/slide3.xml" Id="R5a06d8348cc0419f" /><Relationship Type="http://schemas.openxmlformats.org/officeDocument/2006/relationships/slide" Target="/ppt/slides/slide4.xml" Id="R7ce162b9fd6744a8" /><Relationship Type="http://schemas.openxmlformats.org/officeDocument/2006/relationships/slide" Target="/ppt/slides/slide5.xml" Id="R6eef0eee5137416a" /><Relationship Type="http://schemas.openxmlformats.org/officeDocument/2006/relationships/slide" Target="/ppt/slides/slide6.xml" Id="Rd0a9a5184ada42a5" /><Relationship Type="http://schemas.openxmlformats.org/officeDocument/2006/relationships/slide" Target="/ppt/slides/slide7.xml" Id="R7ab8ad97997f48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ff162d840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4c215f80f480c" /><Relationship Type="http://schemas.openxmlformats.org/officeDocument/2006/relationships/theme" Target="/ppt/slideMasters/theme/theme1.xml" Id="R4276acf00e104f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4c215f80f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4cc917db84e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699837dff49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ed325e527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3d53274ac4b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93536b412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d442ea71e40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990a550e440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ZAPHOD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ZAPHOD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491 025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8 456 959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8 489 388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THORSEN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Kapellveien 138A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ZAPHOD AS</a:t>
            </a:r>
          </a:p>
        </p:txBody>
      </p:sp>
    </p:spTree>
  </p:cSld>
  <p:clrMapOvr>
    <a:masterClrMapping xmlns:a="http://schemas.openxmlformats.org/drawingml/2006/main"/>
  </p:clrMapOvr>
</p:sld>
</file>