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fa686b08c1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2760d8576493f"/>
  </p:sldMasterIdLst>
  <p:sldIdLst>
    <p:sldId xmlns:r="http://schemas.openxmlformats.org/officeDocument/2006/relationships" id="256" r:id="R8c390ed7c9264c70"/>
    <p:sldId xmlns:r="http://schemas.openxmlformats.org/officeDocument/2006/relationships" id="257" r:id="R18402cd74ed041ec"/>
    <p:sldId xmlns:r="http://schemas.openxmlformats.org/officeDocument/2006/relationships" id="258" r:id="R4512e506d3ff4152"/>
    <p:sldId xmlns:r="http://schemas.openxmlformats.org/officeDocument/2006/relationships" id="259" r:id="Rf790d29cc73d4581"/>
    <p:sldId xmlns:r="http://schemas.openxmlformats.org/officeDocument/2006/relationships" id="260" r:id="Rc7ca3865b320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2760d8576493f" /><Relationship Type="http://schemas.openxmlformats.org/officeDocument/2006/relationships/slide" Target="/ppt/slides/slide1.xml" Id="R8c390ed7c9264c70" /><Relationship Type="http://schemas.openxmlformats.org/officeDocument/2006/relationships/slide" Target="/ppt/slides/slide2.xml" Id="R18402cd74ed041ec" /><Relationship Type="http://schemas.openxmlformats.org/officeDocument/2006/relationships/slide" Target="/ppt/slides/slide3.xml" Id="R4512e506d3ff4152" /><Relationship Type="http://schemas.openxmlformats.org/officeDocument/2006/relationships/slide" Target="/ppt/slides/slide4.xml" Id="Rf790d29cc73d4581" /><Relationship Type="http://schemas.openxmlformats.org/officeDocument/2006/relationships/slide" Target="/ppt/slides/slide5.xml" Id="Rc7ca3865b320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660d72d86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4eef216c647df" /><Relationship Type="http://schemas.openxmlformats.org/officeDocument/2006/relationships/theme" Target="/ppt/slideMasters/theme/theme1.xml" Id="R50b146c020594a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4eef216c6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1537104f9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59e15e7c6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806c2567d4b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a907d465f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86e0cf7fb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OSLO, AKERHUS OG ØSTFOLD KRETS AV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juvente@juvente.no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