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40cbe1cc4246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4407fb2ab04e0f"/>
  </p:sldMasterIdLst>
  <p:sldIdLst>
    <p:sldId xmlns:r="http://schemas.openxmlformats.org/officeDocument/2006/relationships" id="256" r:id="R344cf710aa554aba"/>
    <p:sldId xmlns:r="http://schemas.openxmlformats.org/officeDocument/2006/relationships" id="257" r:id="R13db5b9283fe466c"/>
    <p:sldId xmlns:r="http://schemas.openxmlformats.org/officeDocument/2006/relationships" id="258" r:id="Rb1871da6c9c9422a"/>
    <p:sldId xmlns:r="http://schemas.openxmlformats.org/officeDocument/2006/relationships" id="259" r:id="R15a855d057f84512"/>
    <p:sldId xmlns:r="http://schemas.openxmlformats.org/officeDocument/2006/relationships" id="260" r:id="Rd1343695ccb2437f"/>
    <p:sldId xmlns:r="http://schemas.openxmlformats.org/officeDocument/2006/relationships" id="261" r:id="R9e42ed1c8a5e44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407fb2ab04e0f" /><Relationship Type="http://schemas.openxmlformats.org/officeDocument/2006/relationships/slide" Target="/ppt/slides/slide1.xml" Id="R344cf710aa554aba" /><Relationship Type="http://schemas.openxmlformats.org/officeDocument/2006/relationships/slide" Target="/ppt/slides/slide2.xml" Id="R13db5b9283fe466c" /><Relationship Type="http://schemas.openxmlformats.org/officeDocument/2006/relationships/slide" Target="/ppt/slides/slide3.xml" Id="Rb1871da6c9c9422a" /><Relationship Type="http://schemas.openxmlformats.org/officeDocument/2006/relationships/slide" Target="/ppt/slides/slide4.xml" Id="R15a855d057f84512" /><Relationship Type="http://schemas.openxmlformats.org/officeDocument/2006/relationships/slide" Target="/ppt/slides/slide5.xml" Id="Rd1343695ccb2437f" /><Relationship Type="http://schemas.openxmlformats.org/officeDocument/2006/relationships/slide" Target="/ppt/slides/slide6.xml" Id="R9e42ed1c8a5e44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d9568b48b41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e0fac0d154bef" /><Relationship Type="http://schemas.openxmlformats.org/officeDocument/2006/relationships/theme" Target="/ppt/slideMasters/theme/theme1.xml" Id="R984094cea40f4b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fe0fac0d154b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89f16c25a45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c440e920c42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2a804bab54c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41b9c24484f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ae26c0a7142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6a9f904d842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OSLO, AKERHUS OG ØSTFOLD KRETS AV 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juvente@juvente.no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984 066 880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