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60db36499842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489ebb03154f7f"/>
  </p:sldMasterIdLst>
  <p:sldIdLst>
    <p:sldId xmlns:r="http://schemas.openxmlformats.org/officeDocument/2006/relationships" id="256" r:id="R8de134a8545a4b15"/>
    <p:sldId xmlns:r="http://schemas.openxmlformats.org/officeDocument/2006/relationships" id="257" r:id="R15b79a1520d4454a"/>
    <p:sldId xmlns:r="http://schemas.openxmlformats.org/officeDocument/2006/relationships" id="258" r:id="R8e7d0f400100407e"/>
    <p:sldId xmlns:r="http://schemas.openxmlformats.org/officeDocument/2006/relationships" id="259" r:id="Rcccff576db604ab6"/>
    <p:sldId xmlns:r="http://schemas.openxmlformats.org/officeDocument/2006/relationships" id="260" r:id="Rb3506bc530c14df9"/>
    <p:sldId xmlns:r="http://schemas.openxmlformats.org/officeDocument/2006/relationships" id="261" r:id="Rb1c5d12e10814708"/>
    <p:sldId xmlns:r="http://schemas.openxmlformats.org/officeDocument/2006/relationships" id="262" r:id="R0999c39441cf41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489ebb03154f7f" /><Relationship Type="http://schemas.openxmlformats.org/officeDocument/2006/relationships/slide" Target="/ppt/slides/slide1.xml" Id="R8de134a8545a4b15" /><Relationship Type="http://schemas.openxmlformats.org/officeDocument/2006/relationships/slide" Target="/ppt/slides/slide2.xml" Id="R15b79a1520d4454a" /><Relationship Type="http://schemas.openxmlformats.org/officeDocument/2006/relationships/slide" Target="/ppt/slides/slide3.xml" Id="R8e7d0f400100407e" /><Relationship Type="http://schemas.openxmlformats.org/officeDocument/2006/relationships/slide" Target="/ppt/slides/slide4.xml" Id="Rcccff576db604ab6" /><Relationship Type="http://schemas.openxmlformats.org/officeDocument/2006/relationships/slide" Target="/ppt/slides/slide5.xml" Id="Rb3506bc530c14df9" /><Relationship Type="http://schemas.openxmlformats.org/officeDocument/2006/relationships/slide" Target="/ppt/slides/slide6.xml" Id="Rb1c5d12e10814708" /><Relationship Type="http://schemas.openxmlformats.org/officeDocument/2006/relationships/slide" Target="/ppt/slides/slide7.xml" Id="R0999c39441cf41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ec48bf3c3f43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cd4f2241e24714" /><Relationship Type="http://schemas.openxmlformats.org/officeDocument/2006/relationships/theme" Target="/ppt/slideMasters/theme/theme1.xml" Id="R1366e2e922fb41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cd4f2241e247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f2a00158274f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db1eb7679f47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76cfbd8f614d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fd961a57947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4f5e61b2ab42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c36eb323646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ede6db9724f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KARLSSONS GRAVE OG VEDLIKEHOLD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KARLSSONS GRAVE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KARLSSONS GRAVE OG VEDLIKEHOLD AS ble etablert [år] og holder til i Hagan.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KARLSSONS GRAVE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KARLSSONS GRAVE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KARLSSONS GRAVE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14 725 048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932 502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303 094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5 088 023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15 041 890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KARLSSONS GRAVE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LARS-OVE KARLSSON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KARLSSON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LARS-OVE KARLSSON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KARLSSONS GRAVE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Tyriveien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1481 Hagan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984 064 713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KARLSSONS GRAVE OG VEDLIKEHOLD AS</a:t>
            </a:r>
          </a:p>
        </p:txBody>
      </p:sp>
    </p:spTree>
  </p:cSld>
  <p:clrMapOvr>
    <a:masterClrMapping xmlns:a="http://schemas.openxmlformats.org/drawingml/2006/main"/>
  </p:clrMapOvr>
</p:sld>
</file>