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87ee24a6b245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bcb57a9ef44760"/>
  </p:sldMasterIdLst>
  <p:sldIdLst>
    <p:sldId xmlns:r="http://schemas.openxmlformats.org/officeDocument/2006/relationships" id="256" r:id="R83911044767e4989"/>
    <p:sldId xmlns:r="http://schemas.openxmlformats.org/officeDocument/2006/relationships" id="257" r:id="R622692d18cc64db1"/>
    <p:sldId xmlns:r="http://schemas.openxmlformats.org/officeDocument/2006/relationships" id="258" r:id="R9fe67ae5d9524963"/>
    <p:sldId xmlns:r="http://schemas.openxmlformats.org/officeDocument/2006/relationships" id="259" r:id="R304f8a6fe28c40b6"/>
    <p:sldId xmlns:r="http://schemas.openxmlformats.org/officeDocument/2006/relationships" id="260" r:id="Rd98b0edb85a54e85"/>
    <p:sldId xmlns:r="http://schemas.openxmlformats.org/officeDocument/2006/relationships" id="261" r:id="R801207614d8b493a"/>
    <p:sldId xmlns:r="http://schemas.openxmlformats.org/officeDocument/2006/relationships" id="262" r:id="Ra1c9114a9cb945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bcb57a9ef44760" /><Relationship Type="http://schemas.openxmlformats.org/officeDocument/2006/relationships/slide" Target="/ppt/slides/slide1.xml" Id="R83911044767e4989" /><Relationship Type="http://schemas.openxmlformats.org/officeDocument/2006/relationships/slide" Target="/ppt/slides/slide2.xml" Id="R622692d18cc64db1" /><Relationship Type="http://schemas.openxmlformats.org/officeDocument/2006/relationships/slide" Target="/ppt/slides/slide3.xml" Id="R9fe67ae5d9524963" /><Relationship Type="http://schemas.openxmlformats.org/officeDocument/2006/relationships/slide" Target="/ppt/slides/slide4.xml" Id="R304f8a6fe28c40b6" /><Relationship Type="http://schemas.openxmlformats.org/officeDocument/2006/relationships/slide" Target="/ppt/slides/slide5.xml" Id="Rd98b0edb85a54e85" /><Relationship Type="http://schemas.openxmlformats.org/officeDocument/2006/relationships/slide" Target="/ppt/slides/slide6.xml" Id="R801207614d8b493a" /><Relationship Type="http://schemas.openxmlformats.org/officeDocument/2006/relationships/slide" Target="/ppt/slides/slide7.xml" Id="Ra1c9114a9cb945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f1b8e56e2c4d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131e8686d4b11" /><Relationship Type="http://schemas.openxmlformats.org/officeDocument/2006/relationships/theme" Target="/ppt/slideMasters/theme/theme1.xml" Id="R39de84ff1e794e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7131e8686d4b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806524b9e4a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fcadab6e042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1d29c438d48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43871899346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c73bfbbf34b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c8bcb41e049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459dc0d2543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TOLUMA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TOLUMA REGNSKAP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9 427 878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764 503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947 833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12 534 227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14 509 849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KASSIOPEIA  –  77,5 %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SKIPS AS TUDOR  –  13,5 %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CETUS  –  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TRES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toluma@ww-group.com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984 048 866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TOLUMA REGNSKAP AS</a:t>
            </a:r>
          </a:p>
        </p:txBody>
      </p:sp>
    </p:spTree>
  </p:cSld>
  <p:clrMapOvr>
    <a:masterClrMapping xmlns:a="http://schemas.openxmlformats.org/drawingml/2006/main"/>
  </p:clrMapOvr>
</p:sld>
</file>