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dc253229a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90138195347c2"/>
  </p:sldMasterIdLst>
  <p:sldIdLst>
    <p:sldId xmlns:r="http://schemas.openxmlformats.org/officeDocument/2006/relationships" id="256" r:id="R9ea1e0b378b14d62"/>
    <p:sldId xmlns:r="http://schemas.openxmlformats.org/officeDocument/2006/relationships" id="257" r:id="R6ecb62f917c84fa1"/>
    <p:sldId xmlns:r="http://schemas.openxmlformats.org/officeDocument/2006/relationships" id="258" r:id="Rfbeaedaf8967472f"/>
    <p:sldId xmlns:r="http://schemas.openxmlformats.org/officeDocument/2006/relationships" id="259" r:id="R73f93d778d004eed"/>
    <p:sldId xmlns:r="http://schemas.openxmlformats.org/officeDocument/2006/relationships" id="260" r:id="Raf0dd3f2373a44db"/>
    <p:sldId xmlns:r="http://schemas.openxmlformats.org/officeDocument/2006/relationships" id="261" r:id="Rf3a012016658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90138195347c2" /><Relationship Type="http://schemas.openxmlformats.org/officeDocument/2006/relationships/slide" Target="/ppt/slides/slide1.xml" Id="R9ea1e0b378b14d62" /><Relationship Type="http://schemas.openxmlformats.org/officeDocument/2006/relationships/slide" Target="/ppt/slides/slide2.xml" Id="R6ecb62f917c84fa1" /><Relationship Type="http://schemas.openxmlformats.org/officeDocument/2006/relationships/slide" Target="/ppt/slides/slide3.xml" Id="Rfbeaedaf8967472f" /><Relationship Type="http://schemas.openxmlformats.org/officeDocument/2006/relationships/slide" Target="/ppt/slides/slide4.xml" Id="R73f93d778d004eed" /><Relationship Type="http://schemas.openxmlformats.org/officeDocument/2006/relationships/slide" Target="/ppt/slides/slide5.xml" Id="Raf0dd3f2373a44db" /><Relationship Type="http://schemas.openxmlformats.org/officeDocument/2006/relationships/slide" Target="/ppt/slides/slide6.xml" Id="Rf3a012016658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2bf675bf9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bf7b2761439a" /><Relationship Type="http://schemas.openxmlformats.org/officeDocument/2006/relationships/theme" Target="/ppt/slideMasters/theme/theme1.xml" Id="Rbcd2c76447a6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1bf7b2761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952f6a14b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45fc4c1b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75fd14bbd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598ea3660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e382d5a68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ac5c71a2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