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dbba213be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6c55f54b44d24"/>
  </p:sldMasterIdLst>
  <p:sldIdLst>
    <p:sldId xmlns:r="http://schemas.openxmlformats.org/officeDocument/2006/relationships" id="256" r:id="Re724da2214e44050"/>
    <p:sldId xmlns:r="http://schemas.openxmlformats.org/officeDocument/2006/relationships" id="257" r:id="Rc52912f60f734d3f"/>
    <p:sldId xmlns:r="http://schemas.openxmlformats.org/officeDocument/2006/relationships" id="258" r:id="Rf2776dba25684308"/>
    <p:sldId xmlns:r="http://schemas.openxmlformats.org/officeDocument/2006/relationships" id="259" r:id="R0d149ff7566845be"/>
    <p:sldId xmlns:r="http://schemas.openxmlformats.org/officeDocument/2006/relationships" id="260" r:id="R708699009eb44f14"/>
    <p:sldId xmlns:r="http://schemas.openxmlformats.org/officeDocument/2006/relationships" id="261" r:id="R07eef94231b8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6c55f54b44d24" /><Relationship Type="http://schemas.openxmlformats.org/officeDocument/2006/relationships/slide" Target="/ppt/slides/slide1.xml" Id="Re724da2214e44050" /><Relationship Type="http://schemas.openxmlformats.org/officeDocument/2006/relationships/slide" Target="/ppt/slides/slide2.xml" Id="Rc52912f60f734d3f" /><Relationship Type="http://schemas.openxmlformats.org/officeDocument/2006/relationships/slide" Target="/ppt/slides/slide3.xml" Id="Rf2776dba25684308" /><Relationship Type="http://schemas.openxmlformats.org/officeDocument/2006/relationships/slide" Target="/ppt/slides/slide4.xml" Id="R0d149ff7566845be" /><Relationship Type="http://schemas.openxmlformats.org/officeDocument/2006/relationships/slide" Target="/ppt/slides/slide5.xml" Id="R708699009eb44f14" /><Relationship Type="http://schemas.openxmlformats.org/officeDocument/2006/relationships/slide" Target="/ppt/slides/slide6.xml" Id="R07eef94231b8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7f4a1646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12631d474ae2" /><Relationship Type="http://schemas.openxmlformats.org/officeDocument/2006/relationships/theme" Target="/ppt/slideMasters/theme/theme1.xml" Id="R5662a22c36c6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812631d47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d9b42cd7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48c88632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4b778ba72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19593cb0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f623fa61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42089083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