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a089eef20845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81e3d1613340cc"/>
  </p:sldMasterIdLst>
  <p:sldIdLst>
    <p:sldId xmlns:r="http://schemas.openxmlformats.org/officeDocument/2006/relationships" id="256" r:id="R5a2c7666348242c6"/>
    <p:sldId xmlns:r="http://schemas.openxmlformats.org/officeDocument/2006/relationships" id="257" r:id="R73ca3ac6c6b1461e"/>
    <p:sldId xmlns:r="http://schemas.openxmlformats.org/officeDocument/2006/relationships" id="258" r:id="R632c7d76e80345ff"/>
    <p:sldId xmlns:r="http://schemas.openxmlformats.org/officeDocument/2006/relationships" id="259" r:id="R7c40be2c7b2b4586"/>
    <p:sldId xmlns:r="http://schemas.openxmlformats.org/officeDocument/2006/relationships" id="260" r:id="Rab5e21bec1dc49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81e3d1613340cc" /><Relationship Type="http://schemas.openxmlformats.org/officeDocument/2006/relationships/slide" Target="/ppt/slides/slide1.xml" Id="R5a2c7666348242c6" /><Relationship Type="http://schemas.openxmlformats.org/officeDocument/2006/relationships/slide" Target="/ppt/slides/slide2.xml" Id="R73ca3ac6c6b1461e" /><Relationship Type="http://schemas.openxmlformats.org/officeDocument/2006/relationships/slide" Target="/ppt/slides/slide3.xml" Id="R632c7d76e80345ff" /><Relationship Type="http://schemas.openxmlformats.org/officeDocument/2006/relationships/slide" Target="/ppt/slides/slide4.xml" Id="R7c40be2c7b2b4586" /><Relationship Type="http://schemas.openxmlformats.org/officeDocument/2006/relationships/slide" Target="/ppt/slides/slide5.xml" Id="Rab5e21bec1dc49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dd7732ec7742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f0af85de74271" /><Relationship Type="http://schemas.openxmlformats.org/officeDocument/2006/relationships/theme" Target="/ppt/slideMasters/theme/theme1.xml" Id="R8f0e7dfa82a446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ff0af85de742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25d1498a94e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f629f476249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618ad79084e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7c0a78d8841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76dc1b69548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MARKEDSKONSERN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MARKEDSKONSERN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