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ae2bfd64604c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c050263075479e"/>
  </p:sldMasterIdLst>
  <p:sldIdLst>
    <p:sldId xmlns:r="http://schemas.openxmlformats.org/officeDocument/2006/relationships" id="256" r:id="R1d703903e1fd4033"/>
    <p:sldId xmlns:r="http://schemas.openxmlformats.org/officeDocument/2006/relationships" id="257" r:id="Rd52ee56e19ca4f77"/>
    <p:sldId xmlns:r="http://schemas.openxmlformats.org/officeDocument/2006/relationships" id="258" r:id="Rd6753cd04c1c4919"/>
    <p:sldId xmlns:r="http://schemas.openxmlformats.org/officeDocument/2006/relationships" id="259" r:id="Ra7242ca8824b46c4"/>
    <p:sldId xmlns:r="http://schemas.openxmlformats.org/officeDocument/2006/relationships" id="260" r:id="R7f5feb483eff486e"/>
    <p:sldId xmlns:r="http://schemas.openxmlformats.org/officeDocument/2006/relationships" id="261" r:id="Rd1874f16da9c45bb"/>
    <p:sldId xmlns:r="http://schemas.openxmlformats.org/officeDocument/2006/relationships" id="262" r:id="Radefd764461a41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c050263075479e" /><Relationship Type="http://schemas.openxmlformats.org/officeDocument/2006/relationships/slide" Target="/ppt/slides/slide1.xml" Id="R1d703903e1fd4033" /><Relationship Type="http://schemas.openxmlformats.org/officeDocument/2006/relationships/slide" Target="/ppt/slides/slide2.xml" Id="Rd52ee56e19ca4f77" /><Relationship Type="http://schemas.openxmlformats.org/officeDocument/2006/relationships/slide" Target="/ppt/slides/slide3.xml" Id="Rd6753cd04c1c4919" /><Relationship Type="http://schemas.openxmlformats.org/officeDocument/2006/relationships/slide" Target="/ppt/slides/slide4.xml" Id="Ra7242ca8824b46c4" /><Relationship Type="http://schemas.openxmlformats.org/officeDocument/2006/relationships/slide" Target="/ppt/slides/slide5.xml" Id="R7f5feb483eff486e" /><Relationship Type="http://schemas.openxmlformats.org/officeDocument/2006/relationships/slide" Target="/ppt/slides/slide6.xml" Id="Rd1874f16da9c45bb" /><Relationship Type="http://schemas.openxmlformats.org/officeDocument/2006/relationships/slide" Target="/ppt/slides/slide7.xml" Id="Radefd764461a41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cf6f1719c46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9c22500c04268" /><Relationship Type="http://schemas.openxmlformats.org/officeDocument/2006/relationships/theme" Target="/ppt/slideMasters/theme/theme1.xml" Id="R6f6a150bf4154e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d9c22500c042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94acbe06742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ef203703742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ec17678aa45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2c65c936340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df171e1db41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14dbdb61c43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0f0edaf7743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MEERU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MEERU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550 563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1 217 063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KAI TONNING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Torleiv Kvalviks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983 983 588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