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7825ef0e8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9f8dba3e84d8e"/>
  </p:sldMasterIdLst>
  <p:sldIdLst>
    <p:sldId xmlns:r="http://schemas.openxmlformats.org/officeDocument/2006/relationships" id="256" r:id="R284b3d6e522f4cef"/>
    <p:sldId xmlns:r="http://schemas.openxmlformats.org/officeDocument/2006/relationships" id="257" r:id="Rb41cc23ab1e74ee0"/>
    <p:sldId xmlns:r="http://schemas.openxmlformats.org/officeDocument/2006/relationships" id="258" r:id="R4099c71c8c874133"/>
    <p:sldId xmlns:r="http://schemas.openxmlformats.org/officeDocument/2006/relationships" id="259" r:id="R36012c6a56c04766"/>
    <p:sldId xmlns:r="http://schemas.openxmlformats.org/officeDocument/2006/relationships" id="260" r:id="Rf1c86e5a137a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9f8dba3e84d8e" /><Relationship Type="http://schemas.openxmlformats.org/officeDocument/2006/relationships/slide" Target="/ppt/slides/slide1.xml" Id="R284b3d6e522f4cef" /><Relationship Type="http://schemas.openxmlformats.org/officeDocument/2006/relationships/slide" Target="/ppt/slides/slide2.xml" Id="Rb41cc23ab1e74ee0" /><Relationship Type="http://schemas.openxmlformats.org/officeDocument/2006/relationships/slide" Target="/ppt/slides/slide3.xml" Id="R4099c71c8c874133" /><Relationship Type="http://schemas.openxmlformats.org/officeDocument/2006/relationships/slide" Target="/ppt/slides/slide4.xml" Id="R36012c6a56c04766" /><Relationship Type="http://schemas.openxmlformats.org/officeDocument/2006/relationships/slide" Target="/ppt/slides/slide5.xml" Id="Rf1c86e5a137a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ea7f96fe5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263f6b5143fd" /><Relationship Type="http://schemas.openxmlformats.org/officeDocument/2006/relationships/theme" Target="/ppt/slideMasters/theme/theme1.xml" Id="R4f2bcbc2435d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b263f6b51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028d64f6d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44cf5f082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f8cfab2b4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75f82b8b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939f062d6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