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a1327ac54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8b75d94f594bfc"/>
  </p:sldMasterIdLst>
  <p:sldIdLst>
    <p:sldId xmlns:r="http://schemas.openxmlformats.org/officeDocument/2006/relationships" id="256" r:id="R6eaad909fabc40b6"/>
    <p:sldId xmlns:r="http://schemas.openxmlformats.org/officeDocument/2006/relationships" id="257" r:id="R52206a7d82424818"/>
    <p:sldId xmlns:r="http://schemas.openxmlformats.org/officeDocument/2006/relationships" id="258" r:id="R26c19e8d70ca4364"/>
    <p:sldId xmlns:r="http://schemas.openxmlformats.org/officeDocument/2006/relationships" id="259" r:id="R40fa03455a394985"/>
    <p:sldId xmlns:r="http://schemas.openxmlformats.org/officeDocument/2006/relationships" id="260" r:id="R0149698f0d014cd7"/>
    <p:sldId xmlns:r="http://schemas.openxmlformats.org/officeDocument/2006/relationships" id="261" r:id="R1ac97cff2af244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b75d94f594bfc" /><Relationship Type="http://schemas.openxmlformats.org/officeDocument/2006/relationships/slide" Target="/ppt/slides/slide1.xml" Id="R6eaad909fabc40b6" /><Relationship Type="http://schemas.openxmlformats.org/officeDocument/2006/relationships/slide" Target="/ppt/slides/slide2.xml" Id="R52206a7d82424818" /><Relationship Type="http://schemas.openxmlformats.org/officeDocument/2006/relationships/slide" Target="/ppt/slides/slide3.xml" Id="R26c19e8d70ca4364" /><Relationship Type="http://schemas.openxmlformats.org/officeDocument/2006/relationships/slide" Target="/ppt/slides/slide4.xml" Id="R40fa03455a394985" /><Relationship Type="http://schemas.openxmlformats.org/officeDocument/2006/relationships/slide" Target="/ppt/slides/slide5.xml" Id="R0149698f0d014cd7" /><Relationship Type="http://schemas.openxmlformats.org/officeDocument/2006/relationships/slide" Target="/ppt/slides/slide6.xml" Id="R1ac97cff2af244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da04137314e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d52a89ab2444a" /><Relationship Type="http://schemas.openxmlformats.org/officeDocument/2006/relationships/theme" Target="/ppt/slideMasters/theme/theme1.xml" Id="R6c1938f9e88b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dd52a89ab244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11d8317c243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26eb29d6c43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52cd1e19a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3bedb911c40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412af929e4f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0ed14516e46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983 979 548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