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466c9d084043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d654df83a64288"/>
  </p:sldMasterIdLst>
  <p:sldIdLst>
    <p:sldId xmlns:r="http://schemas.openxmlformats.org/officeDocument/2006/relationships" id="256" r:id="R5d165d92bf3e4e1f"/>
    <p:sldId xmlns:r="http://schemas.openxmlformats.org/officeDocument/2006/relationships" id="257" r:id="R9e444b86a4ed4676"/>
    <p:sldId xmlns:r="http://schemas.openxmlformats.org/officeDocument/2006/relationships" id="258" r:id="R9f043099537b43f8"/>
    <p:sldId xmlns:r="http://schemas.openxmlformats.org/officeDocument/2006/relationships" id="259" r:id="R8b5f2d7411d74458"/>
    <p:sldId xmlns:r="http://schemas.openxmlformats.org/officeDocument/2006/relationships" id="260" r:id="R6d78a78bb0f941f6"/>
    <p:sldId xmlns:r="http://schemas.openxmlformats.org/officeDocument/2006/relationships" id="261" r:id="Rcf432575990548de"/>
    <p:sldId xmlns:r="http://schemas.openxmlformats.org/officeDocument/2006/relationships" id="262" r:id="Ra957c8c023f84b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d654df83a64288" /><Relationship Type="http://schemas.openxmlformats.org/officeDocument/2006/relationships/slide" Target="/ppt/slides/slide1.xml" Id="R5d165d92bf3e4e1f" /><Relationship Type="http://schemas.openxmlformats.org/officeDocument/2006/relationships/slide" Target="/ppt/slides/slide2.xml" Id="R9e444b86a4ed4676" /><Relationship Type="http://schemas.openxmlformats.org/officeDocument/2006/relationships/slide" Target="/ppt/slides/slide3.xml" Id="R9f043099537b43f8" /><Relationship Type="http://schemas.openxmlformats.org/officeDocument/2006/relationships/slide" Target="/ppt/slides/slide4.xml" Id="R8b5f2d7411d74458" /><Relationship Type="http://schemas.openxmlformats.org/officeDocument/2006/relationships/slide" Target="/ppt/slides/slide5.xml" Id="R6d78a78bb0f941f6" /><Relationship Type="http://schemas.openxmlformats.org/officeDocument/2006/relationships/slide" Target="/ppt/slides/slide6.xml" Id="Rcf432575990548de" /><Relationship Type="http://schemas.openxmlformats.org/officeDocument/2006/relationships/slide" Target="/ppt/slides/slide7.xml" Id="Ra957c8c023f84b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d9e229eda843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303a063434051" /><Relationship Type="http://schemas.openxmlformats.org/officeDocument/2006/relationships/theme" Target="/ppt/slideMasters/theme/theme1.xml" Id="R2f9b054e006d44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c303a0634340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ed56c243942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48a1873f040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de6da249a4d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bb83ef0a647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cd9670afd47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3664bf84341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a3690f65441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PRO-SJEKT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PRO-SJEKT REGNSKAP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12 563 956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2 125 171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1 721 283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1 080 691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4 384 062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SØR-REIME KURT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80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983 898 033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PRO-SJEKT REGNSKAP AS</a:t>
            </a:r>
          </a:p>
        </p:txBody>
      </p:sp>
    </p:spTree>
  </p:cSld>
  <p:clrMapOvr>
    <a:masterClrMapping xmlns:a="http://schemas.openxmlformats.org/drawingml/2006/main"/>
  </p:clrMapOvr>
</p:sld>
</file>