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f5e0f990754a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3300148e8041e9"/>
  </p:sldMasterIdLst>
  <p:sldIdLst>
    <p:sldId xmlns:r="http://schemas.openxmlformats.org/officeDocument/2006/relationships" id="256" r:id="R79f4aba989444ccd"/>
    <p:sldId xmlns:r="http://schemas.openxmlformats.org/officeDocument/2006/relationships" id="257" r:id="Rfc4202c1ca8a453c"/>
    <p:sldId xmlns:r="http://schemas.openxmlformats.org/officeDocument/2006/relationships" id="258" r:id="Rbc5766115ec4430c"/>
    <p:sldId xmlns:r="http://schemas.openxmlformats.org/officeDocument/2006/relationships" id="259" r:id="R1f5eb22aee8e49b4"/>
    <p:sldId xmlns:r="http://schemas.openxmlformats.org/officeDocument/2006/relationships" id="260" r:id="R2ca6db9c9738486a"/>
    <p:sldId xmlns:r="http://schemas.openxmlformats.org/officeDocument/2006/relationships" id="261" r:id="R8cc34e34007740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3300148e8041e9" /><Relationship Type="http://schemas.openxmlformats.org/officeDocument/2006/relationships/slide" Target="/ppt/slides/slide1.xml" Id="R79f4aba989444ccd" /><Relationship Type="http://schemas.openxmlformats.org/officeDocument/2006/relationships/slide" Target="/ppt/slides/slide2.xml" Id="Rfc4202c1ca8a453c" /><Relationship Type="http://schemas.openxmlformats.org/officeDocument/2006/relationships/slide" Target="/ppt/slides/slide3.xml" Id="Rbc5766115ec4430c" /><Relationship Type="http://schemas.openxmlformats.org/officeDocument/2006/relationships/slide" Target="/ppt/slides/slide4.xml" Id="R1f5eb22aee8e49b4" /><Relationship Type="http://schemas.openxmlformats.org/officeDocument/2006/relationships/slide" Target="/ppt/slides/slide5.xml" Id="R2ca6db9c9738486a" /><Relationship Type="http://schemas.openxmlformats.org/officeDocument/2006/relationships/slide" Target="/ppt/slides/slide6.xml" Id="R8cc34e34007740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03e6fbf9a842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4903cfa3740fc" /><Relationship Type="http://schemas.openxmlformats.org/officeDocument/2006/relationships/theme" Target="/ppt/slideMasters/theme/theme1.xml" Id="R31a60d9d579342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44903cfa3740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70574e2bb43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15ebaf2aa40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3e672fd6e48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d2dc900ae46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6ad811a2446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fc44176b049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 REVISJON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 REVISJON DA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28 082 030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10 443 161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10 480 027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12 163 138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15 218 533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REVISJON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Brynsengveien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07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grimsoen@leorevisjon.no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www.leorevisjon.no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983 846 459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REVISJON DA</a:t>
            </a:r>
          </a:p>
        </p:txBody>
      </p:sp>
    </p:spTree>
  </p:cSld>
  <p:clrMapOvr>
    <a:masterClrMapping xmlns:a="http://schemas.openxmlformats.org/drawingml/2006/main"/>
  </p:clrMapOvr>
</p:sld>
</file>