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bdf504c33c47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db58be50e4a39"/>
  </p:sldMasterIdLst>
  <p:sldIdLst>
    <p:sldId xmlns:r="http://schemas.openxmlformats.org/officeDocument/2006/relationships" id="256" r:id="R3f9bb2c73a5f407a"/>
    <p:sldId xmlns:r="http://schemas.openxmlformats.org/officeDocument/2006/relationships" id="257" r:id="R8c102eadc1c040da"/>
    <p:sldId xmlns:r="http://schemas.openxmlformats.org/officeDocument/2006/relationships" id="258" r:id="Rd93cad22c2594da9"/>
    <p:sldId xmlns:r="http://schemas.openxmlformats.org/officeDocument/2006/relationships" id="259" r:id="Rff460c0af6584940"/>
    <p:sldId xmlns:r="http://schemas.openxmlformats.org/officeDocument/2006/relationships" id="260" r:id="R10a0d9d092754763"/>
    <p:sldId xmlns:r="http://schemas.openxmlformats.org/officeDocument/2006/relationships" id="261" r:id="R443c0662faee4b77"/>
    <p:sldId xmlns:r="http://schemas.openxmlformats.org/officeDocument/2006/relationships" id="262" r:id="R50a43cf51e2541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db58be50e4a39" /><Relationship Type="http://schemas.openxmlformats.org/officeDocument/2006/relationships/slide" Target="/ppt/slides/slide1.xml" Id="R3f9bb2c73a5f407a" /><Relationship Type="http://schemas.openxmlformats.org/officeDocument/2006/relationships/slide" Target="/ppt/slides/slide2.xml" Id="R8c102eadc1c040da" /><Relationship Type="http://schemas.openxmlformats.org/officeDocument/2006/relationships/slide" Target="/ppt/slides/slide3.xml" Id="Rd93cad22c2594da9" /><Relationship Type="http://schemas.openxmlformats.org/officeDocument/2006/relationships/slide" Target="/ppt/slides/slide4.xml" Id="Rff460c0af6584940" /><Relationship Type="http://schemas.openxmlformats.org/officeDocument/2006/relationships/slide" Target="/ppt/slides/slide5.xml" Id="R10a0d9d092754763" /><Relationship Type="http://schemas.openxmlformats.org/officeDocument/2006/relationships/slide" Target="/ppt/slides/slide6.xml" Id="R443c0662faee4b77" /><Relationship Type="http://schemas.openxmlformats.org/officeDocument/2006/relationships/slide" Target="/ppt/slides/slide7.xml" Id="R50a43cf51e2541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2a050d3bf47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b481f91624765" /><Relationship Type="http://schemas.openxmlformats.org/officeDocument/2006/relationships/theme" Target="/ppt/slideMasters/theme/theme1.xml" Id="Rf34b3ae5c7b04f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4b481f916247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de472af5440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209fe36b242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4f967629c45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82d3ca62348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a4cb09c664b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d6cbc1cbd4c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117e48f7b44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