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edb98650be40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3ce538520c4e7d"/>
  </p:sldMasterIdLst>
  <p:sldIdLst>
    <p:sldId xmlns:r="http://schemas.openxmlformats.org/officeDocument/2006/relationships" id="256" r:id="Ra51fd3c9b3f64b29"/>
    <p:sldId xmlns:r="http://schemas.openxmlformats.org/officeDocument/2006/relationships" id="257" r:id="Ra2654965e2cf4689"/>
    <p:sldId xmlns:r="http://schemas.openxmlformats.org/officeDocument/2006/relationships" id="258" r:id="Rb0532c1d13174bc7"/>
    <p:sldId xmlns:r="http://schemas.openxmlformats.org/officeDocument/2006/relationships" id="259" r:id="Raa2e55b83c3e443e"/>
    <p:sldId xmlns:r="http://schemas.openxmlformats.org/officeDocument/2006/relationships" id="260" r:id="R77b3f026f7974a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ce538520c4e7d" /><Relationship Type="http://schemas.openxmlformats.org/officeDocument/2006/relationships/slide" Target="/ppt/slides/slide1.xml" Id="Ra51fd3c9b3f64b29" /><Relationship Type="http://schemas.openxmlformats.org/officeDocument/2006/relationships/slide" Target="/ppt/slides/slide2.xml" Id="Ra2654965e2cf4689" /><Relationship Type="http://schemas.openxmlformats.org/officeDocument/2006/relationships/slide" Target="/ppt/slides/slide3.xml" Id="Rb0532c1d13174bc7" /><Relationship Type="http://schemas.openxmlformats.org/officeDocument/2006/relationships/slide" Target="/ppt/slides/slide4.xml" Id="Raa2e55b83c3e443e" /><Relationship Type="http://schemas.openxmlformats.org/officeDocument/2006/relationships/slide" Target="/ppt/slides/slide5.xml" Id="R77b3f026f7974a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4b62640f844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2794340934c39" /><Relationship Type="http://schemas.openxmlformats.org/officeDocument/2006/relationships/theme" Target="/ppt/slideMasters/theme/theme1.xml" Id="Rb8819c47152f41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52794340934c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01e66733f40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a0e0bd412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768e0b98c4d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d91f07e0845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701be7dda46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EGENKAPITALBEVIS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Eika Kapitalforvaltning AS, 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983 783 880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