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093034a5d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c871250e14572"/>
  </p:sldMasterIdLst>
  <p:sldIdLst>
    <p:sldId xmlns:r="http://schemas.openxmlformats.org/officeDocument/2006/relationships" id="256" r:id="R5dd1a4a16e114389"/>
    <p:sldId xmlns:r="http://schemas.openxmlformats.org/officeDocument/2006/relationships" id="257" r:id="R4a643e5f6ef34888"/>
    <p:sldId xmlns:r="http://schemas.openxmlformats.org/officeDocument/2006/relationships" id="258" r:id="Rddecc1224a3f4502"/>
    <p:sldId xmlns:r="http://schemas.openxmlformats.org/officeDocument/2006/relationships" id="259" r:id="Rce9026c8b1f14fed"/>
    <p:sldId xmlns:r="http://schemas.openxmlformats.org/officeDocument/2006/relationships" id="260" r:id="R68b60a448a0549ae"/>
    <p:sldId xmlns:r="http://schemas.openxmlformats.org/officeDocument/2006/relationships" id="261" r:id="R09b0daeb085e41c0"/>
    <p:sldId xmlns:r="http://schemas.openxmlformats.org/officeDocument/2006/relationships" id="262" r:id="R2e7fa622fd8a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c871250e14572" /><Relationship Type="http://schemas.openxmlformats.org/officeDocument/2006/relationships/slide" Target="/ppt/slides/slide1.xml" Id="R5dd1a4a16e114389" /><Relationship Type="http://schemas.openxmlformats.org/officeDocument/2006/relationships/slide" Target="/ppt/slides/slide2.xml" Id="R4a643e5f6ef34888" /><Relationship Type="http://schemas.openxmlformats.org/officeDocument/2006/relationships/slide" Target="/ppt/slides/slide3.xml" Id="Rddecc1224a3f4502" /><Relationship Type="http://schemas.openxmlformats.org/officeDocument/2006/relationships/slide" Target="/ppt/slides/slide4.xml" Id="Rce9026c8b1f14fed" /><Relationship Type="http://schemas.openxmlformats.org/officeDocument/2006/relationships/slide" Target="/ppt/slides/slide5.xml" Id="R68b60a448a0549ae" /><Relationship Type="http://schemas.openxmlformats.org/officeDocument/2006/relationships/slide" Target="/ppt/slides/slide6.xml" Id="R09b0daeb085e41c0" /><Relationship Type="http://schemas.openxmlformats.org/officeDocument/2006/relationships/slide" Target="/ppt/slides/slide7.xml" Id="R2e7fa622fd8a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43def63e3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d98b22c64508" /><Relationship Type="http://schemas.openxmlformats.org/officeDocument/2006/relationships/theme" Target="/ppt/slideMasters/theme/theme1.xml" Id="Rc5adce99ef70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9d98b22c6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c1447e21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937bfd32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d667818b2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3d353cda5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b5476c07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48bcfc56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70797f05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