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b2f61abad40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56f570ed242ea"/>
  </p:sldMasterIdLst>
  <p:sldIdLst>
    <p:sldId xmlns:r="http://schemas.openxmlformats.org/officeDocument/2006/relationships" id="256" r:id="Rcaac10c4245f4a4b"/>
    <p:sldId xmlns:r="http://schemas.openxmlformats.org/officeDocument/2006/relationships" id="257" r:id="Ree3b4bfcb57d4490"/>
    <p:sldId xmlns:r="http://schemas.openxmlformats.org/officeDocument/2006/relationships" id="258" r:id="R359bc8b25912493b"/>
    <p:sldId xmlns:r="http://schemas.openxmlformats.org/officeDocument/2006/relationships" id="259" r:id="R386b46186c394b38"/>
    <p:sldId xmlns:r="http://schemas.openxmlformats.org/officeDocument/2006/relationships" id="260" r:id="R80ae955c3b924c2a"/>
    <p:sldId xmlns:r="http://schemas.openxmlformats.org/officeDocument/2006/relationships" id="261" r:id="R0fb65ee1037c4d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56f570ed242ea" /><Relationship Type="http://schemas.openxmlformats.org/officeDocument/2006/relationships/slide" Target="/ppt/slides/slide1.xml" Id="Rcaac10c4245f4a4b" /><Relationship Type="http://schemas.openxmlformats.org/officeDocument/2006/relationships/slide" Target="/ppt/slides/slide2.xml" Id="Ree3b4bfcb57d4490" /><Relationship Type="http://schemas.openxmlformats.org/officeDocument/2006/relationships/slide" Target="/ppt/slides/slide3.xml" Id="R359bc8b25912493b" /><Relationship Type="http://schemas.openxmlformats.org/officeDocument/2006/relationships/slide" Target="/ppt/slides/slide4.xml" Id="R386b46186c394b38" /><Relationship Type="http://schemas.openxmlformats.org/officeDocument/2006/relationships/slide" Target="/ppt/slides/slide5.xml" Id="R80ae955c3b924c2a" /><Relationship Type="http://schemas.openxmlformats.org/officeDocument/2006/relationships/slide" Target="/ppt/slides/slide6.xml" Id="R0fb65ee1037c4d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f6a7266df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28e88026d4955" /><Relationship Type="http://schemas.openxmlformats.org/officeDocument/2006/relationships/theme" Target="/ppt/slideMasters/theme/theme1.xml" Id="R73ccd2c9475c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28e88026d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41d12d39a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8e63703ef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cbbe98851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4f18906f8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8114557a445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e031901934d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