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43ac9f928c42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aaff6e9184a5d"/>
  </p:sldMasterIdLst>
  <p:sldIdLst>
    <p:sldId xmlns:r="http://schemas.openxmlformats.org/officeDocument/2006/relationships" id="256" r:id="Rd34e5c3122ad452f"/>
    <p:sldId xmlns:r="http://schemas.openxmlformats.org/officeDocument/2006/relationships" id="257" r:id="R1fa080d3636a42b4"/>
    <p:sldId xmlns:r="http://schemas.openxmlformats.org/officeDocument/2006/relationships" id="258" r:id="R18191254b6d240da"/>
    <p:sldId xmlns:r="http://schemas.openxmlformats.org/officeDocument/2006/relationships" id="259" r:id="Rad78bb54cd3d4749"/>
    <p:sldId xmlns:r="http://schemas.openxmlformats.org/officeDocument/2006/relationships" id="260" r:id="R7ba71d08b55947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aaff6e9184a5d" /><Relationship Type="http://schemas.openxmlformats.org/officeDocument/2006/relationships/slide" Target="/ppt/slides/slide1.xml" Id="Rd34e5c3122ad452f" /><Relationship Type="http://schemas.openxmlformats.org/officeDocument/2006/relationships/slide" Target="/ppt/slides/slide2.xml" Id="R1fa080d3636a42b4" /><Relationship Type="http://schemas.openxmlformats.org/officeDocument/2006/relationships/slide" Target="/ppt/slides/slide3.xml" Id="R18191254b6d240da" /><Relationship Type="http://schemas.openxmlformats.org/officeDocument/2006/relationships/slide" Target="/ppt/slides/slide4.xml" Id="Rad78bb54cd3d4749" /><Relationship Type="http://schemas.openxmlformats.org/officeDocument/2006/relationships/slide" Target="/ppt/slides/slide5.xml" Id="R7ba71d08b55947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beb611f6b746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38e28f2d44ce3" /><Relationship Type="http://schemas.openxmlformats.org/officeDocument/2006/relationships/theme" Target="/ppt/slideMasters/theme/theme1.xml" Id="R7fcb4188765645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738e28f2d44c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5a468750e45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fa4b7e55949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59a51c5ba4c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e4ea68148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5c48dd67341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HANDSON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983 575 439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HANDSON AS</a:t>
            </a:r>
          </a:p>
        </p:txBody>
      </p:sp>
    </p:spTree>
  </p:cSld>
  <p:clrMapOvr>
    <a:masterClrMapping xmlns:a="http://schemas.openxmlformats.org/drawingml/2006/main"/>
  </p:clrMapOvr>
</p:sld>
</file>