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4c7f7589a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5a3a62f7744e84"/>
  </p:sldMasterIdLst>
  <p:sldIdLst>
    <p:sldId xmlns:r="http://schemas.openxmlformats.org/officeDocument/2006/relationships" id="256" r:id="R1e58a3ec70db473d"/>
    <p:sldId xmlns:r="http://schemas.openxmlformats.org/officeDocument/2006/relationships" id="257" r:id="R0628f321e0c648f2"/>
    <p:sldId xmlns:r="http://schemas.openxmlformats.org/officeDocument/2006/relationships" id="258" r:id="R8e2bbdaab6c34cb0"/>
    <p:sldId xmlns:r="http://schemas.openxmlformats.org/officeDocument/2006/relationships" id="259" r:id="Rb9869b2f3c0b455b"/>
    <p:sldId xmlns:r="http://schemas.openxmlformats.org/officeDocument/2006/relationships" id="260" r:id="Re4f84951358a4e20"/>
    <p:sldId xmlns:r="http://schemas.openxmlformats.org/officeDocument/2006/relationships" id="261" r:id="R89e7d54dde3b4f0f"/>
    <p:sldId xmlns:r="http://schemas.openxmlformats.org/officeDocument/2006/relationships" id="262" r:id="R181b1cf7ee06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a3a62f7744e84" /><Relationship Type="http://schemas.openxmlformats.org/officeDocument/2006/relationships/slide" Target="/ppt/slides/slide1.xml" Id="R1e58a3ec70db473d" /><Relationship Type="http://schemas.openxmlformats.org/officeDocument/2006/relationships/slide" Target="/ppt/slides/slide2.xml" Id="R0628f321e0c648f2" /><Relationship Type="http://schemas.openxmlformats.org/officeDocument/2006/relationships/slide" Target="/ppt/slides/slide3.xml" Id="R8e2bbdaab6c34cb0" /><Relationship Type="http://schemas.openxmlformats.org/officeDocument/2006/relationships/slide" Target="/ppt/slides/slide4.xml" Id="Rb9869b2f3c0b455b" /><Relationship Type="http://schemas.openxmlformats.org/officeDocument/2006/relationships/slide" Target="/ppt/slides/slide5.xml" Id="Re4f84951358a4e20" /><Relationship Type="http://schemas.openxmlformats.org/officeDocument/2006/relationships/slide" Target="/ppt/slides/slide6.xml" Id="R89e7d54dde3b4f0f" /><Relationship Type="http://schemas.openxmlformats.org/officeDocument/2006/relationships/slide" Target="/ppt/slides/slide7.xml" Id="R181b1cf7ee06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f21aec62549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b7ce8542543af" /><Relationship Type="http://schemas.openxmlformats.org/officeDocument/2006/relationships/theme" Target="/ppt/slideMasters/theme/theme1.xml" Id="R66d4d1b43a8042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cb7ce8542543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5ee80a992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52ece07f34f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a705bc220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8ade3ce2b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30a0450c2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ff64a2b96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2fd2688d9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ØYRA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 EIGEDOM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7 774 241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ARNE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MARIA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MARTIN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983 502 989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