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ba79b42f1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91d847e724946"/>
  </p:sldMasterIdLst>
  <p:sldIdLst>
    <p:sldId xmlns:r="http://schemas.openxmlformats.org/officeDocument/2006/relationships" id="256" r:id="R4a173de71c4f4ac8"/>
    <p:sldId xmlns:r="http://schemas.openxmlformats.org/officeDocument/2006/relationships" id="257" r:id="R3ec4a4d8e47f41cc"/>
    <p:sldId xmlns:r="http://schemas.openxmlformats.org/officeDocument/2006/relationships" id="258" r:id="R15425ec609254504"/>
    <p:sldId xmlns:r="http://schemas.openxmlformats.org/officeDocument/2006/relationships" id="259" r:id="Rec8c2d712ebb42aa"/>
    <p:sldId xmlns:r="http://schemas.openxmlformats.org/officeDocument/2006/relationships" id="260" r:id="R9dc254ecd78f49cc"/>
    <p:sldId xmlns:r="http://schemas.openxmlformats.org/officeDocument/2006/relationships" id="261" r:id="Rb14d8609f32641c8"/>
    <p:sldId xmlns:r="http://schemas.openxmlformats.org/officeDocument/2006/relationships" id="262" r:id="R2cff2888bd83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91d847e724946" /><Relationship Type="http://schemas.openxmlformats.org/officeDocument/2006/relationships/slide" Target="/ppt/slides/slide1.xml" Id="R4a173de71c4f4ac8" /><Relationship Type="http://schemas.openxmlformats.org/officeDocument/2006/relationships/slide" Target="/ppt/slides/slide2.xml" Id="R3ec4a4d8e47f41cc" /><Relationship Type="http://schemas.openxmlformats.org/officeDocument/2006/relationships/slide" Target="/ppt/slides/slide3.xml" Id="R15425ec609254504" /><Relationship Type="http://schemas.openxmlformats.org/officeDocument/2006/relationships/slide" Target="/ppt/slides/slide4.xml" Id="Rec8c2d712ebb42aa" /><Relationship Type="http://schemas.openxmlformats.org/officeDocument/2006/relationships/slide" Target="/ppt/slides/slide5.xml" Id="R9dc254ecd78f49cc" /><Relationship Type="http://schemas.openxmlformats.org/officeDocument/2006/relationships/slide" Target="/ppt/slides/slide6.xml" Id="Rb14d8609f32641c8" /><Relationship Type="http://schemas.openxmlformats.org/officeDocument/2006/relationships/slide" Target="/ppt/slides/slide7.xml" Id="R2cff2888bd83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712c596ec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0c3579c447a3" /><Relationship Type="http://schemas.openxmlformats.org/officeDocument/2006/relationships/theme" Target="/ppt/slideMasters/theme/theme1.xml" Id="R4e8960ae7bcf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00c3579c4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03cd0f2e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016c550d1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0c7f49e1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fc7ba523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83f13fbc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eb45bc66f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df8b4571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