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9ca64d2eb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b8b0184de42b4"/>
  </p:sldMasterIdLst>
  <p:sldIdLst>
    <p:sldId xmlns:r="http://schemas.openxmlformats.org/officeDocument/2006/relationships" id="256" r:id="R030683c3d8f84abf"/>
    <p:sldId xmlns:r="http://schemas.openxmlformats.org/officeDocument/2006/relationships" id="257" r:id="Rbf43169ea77649b3"/>
    <p:sldId xmlns:r="http://schemas.openxmlformats.org/officeDocument/2006/relationships" id="258" r:id="Rd747e388f37f4c93"/>
    <p:sldId xmlns:r="http://schemas.openxmlformats.org/officeDocument/2006/relationships" id="259" r:id="Re6e78eeba2f44ab1"/>
    <p:sldId xmlns:r="http://schemas.openxmlformats.org/officeDocument/2006/relationships" id="260" r:id="Rb87c2b4b2e3f4809"/>
    <p:sldId xmlns:r="http://schemas.openxmlformats.org/officeDocument/2006/relationships" id="261" r:id="Rc9fd6dfd56b6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b8b0184de42b4" /><Relationship Type="http://schemas.openxmlformats.org/officeDocument/2006/relationships/slide" Target="/ppt/slides/slide1.xml" Id="R030683c3d8f84abf" /><Relationship Type="http://schemas.openxmlformats.org/officeDocument/2006/relationships/slide" Target="/ppt/slides/slide2.xml" Id="Rbf43169ea77649b3" /><Relationship Type="http://schemas.openxmlformats.org/officeDocument/2006/relationships/slide" Target="/ppt/slides/slide3.xml" Id="Rd747e388f37f4c93" /><Relationship Type="http://schemas.openxmlformats.org/officeDocument/2006/relationships/slide" Target="/ppt/slides/slide4.xml" Id="Re6e78eeba2f44ab1" /><Relationship Type="http://schemas.openxmlformats.org/officeDocument/2006/relationships/slide" Target="/ppt/slides/slide5.xml" Id="Rb87c2b4b2e3f4809" /><Relationship Type="http://schemas.openxmlformats.org/officeDocument/2006/relationships/slide" Target="/ppt/slides/slide6.xml" Id="Rc9fd6dfd56b6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423aee139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b40392ec4bfc" /><Relationship Type="http://schemas.openxmlformats.org/officeDocument/2006/relationships/theme" Target="/ppt/slideMasters/theme/theme1.xml" Id="R886ab352af9a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1b40392ec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60edeb47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e305d39f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155d04bc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e3a497eb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c2c8746f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906c7281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