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75f489510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92270f4f74ec6"/>
  </p:sldMasterIdLst>
  <p:sldIdLst>
    <p:sldId xmlns:r="http://schemas.openxmlformats.org/officeDocument/2006/relationships" id="256" r:id="R8bc5a943ed6945a4"/>
    <p:sldId xmlns:r="http://schemas.openxmlformats.org/officeDocument/2006/relationships" id="257" r:id="R129dc32fa55e4947"/>
    <p:sldId xmlns:r="http://schemas.openxmlformats.org/officeDocument/2006/relationships" id="258" r:id="R296105e3172c4125"/>
    <p:sldId xmlns:r="http://schemas.openxmlformats.org/officeDocument/2006/relationships" id="259" r:id="Rc5d293227e114556"/>
    <p:sldId xmlns:r="http://schemas.openxmlformats.org/officeDocument/2006/relationships" id="260" r:id="Rb29e0814436148c9"/>
    <p:sldId xmlns:r="http://schemas.openxmlformats.org/officeDocument/2006/relationships" id="261" r:id="R1cfe890db0194615"/>
    <p:sldId xmlns:r="http://schemas.openxmlformats.org/officeDocument/2006/relationships" id="262" r:id="R16b6dd0eaeb7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92270f4f74ec6" /><Relationship Type="http://schemas.openxmlformats.org/officeDocument/2006/relationships/slide" Target="/ppt/slides/slide1.xml" Id="R8bc5a943ed6945a4" /><Relationship Type="http://schemas.openxmlformats.org/officeDocument/2006/relationships/slide" Target="/ppt/slides/slide2.xml" Id="R129dc32fa55e4947" /><Relationship Type="http://schemas.openxmlformats.org/officeDocument/2006/relationships/slide" Target="/ppt/slides/slide3.xml" Id="R296105e3172c4125" /><Relationship Type="http://schemas.openxmlformats.org/officeDocument/2006/relationships/slide" Target="/ppt/slides/slide4.xml" Id="Rc5d293227e114556" /><Relationship Type="http://schemas.openxmlformats.org/officeDocument/2006/relationships/slide" Target="/ppt/slides/slide5.xml" Id="Rb29e0814436148c9" /><Relationship Type="http://schemas.openxmlformats.org/officeDocument/2006/relationships/slide" Target="/ppt/slides/slide6.xml" Id="R1cfe890db0194615" /><Relationship Type="http://schemas.openxmlformats.org/officeDocument/2006/relationships/slide" Target="/ppt/slides/slide7.xml" Id="R16b6dd0eaeb7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195510ef4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d3ce2af814510" /><Relationship Type="http://schemas.openxmlformats.org/officeDocument/2006/relationships/theme" Target="/ppt/slideMasters/theme/theme1.xml" Id="Rac9371a71a1e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d3ce2af81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9a60fed4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db0d1ab19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d003a1ca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fdca5816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f74db7526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ab622bab4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9ddc1ed3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18 060 110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HARALD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