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e61e321c8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b56c4fad847bb"/>
  </p:sldMasterIdLst>
  <p:sldIdLst>
    <p:sldId xmlns:r="http://schemas.openxmlformats.org/officeDocument/2006/relationships" id="256" r:id="R492e6ab7fdcd4020"/>
    <p:sldId xmlns:r="http://schemas.openxmlformats.org/officeDocument/2006/relationships" id="257" r:id="Rc4c6afa8949b453c"/>
    <p:sldId xmlns:r="http://schemas.openxmlformats.org/officeDocument/2006/relationships" id="258" r:id="Rbfff675e5fdb40dd"/>
    <p:sldId xmlns:r="http://schemas.openxmlformats.org/officeDocument/2006/relationships" id="259" r:id="Rd369a982abcb4c14"/>
    <p:sldId xmlns:r="http://schemas.openxmlformats.org/officeDocument/2006/relationships" id="260" r:id="R88c7ebe3bf784091"/>
    <p:sldId xmlns:r="http://schemas.openxmlformats.org/officeDocument/2006/relationships" id="261" r:id="Re4b3020f5eb846e6"/>
    <p:sldId xmlns:r="http://schemas.openxmlformats.org/officeDocument/2006/relationships" id="262" r:id="R71317f3fa79f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b56c4fad847bb" /><Relationship Type="http://schemas.openxmlformats.org/officeDocument/2006/relationships/slide" Target="/ppt/slides/slide1.xml" Id="R492e6ab7fdcd4020" /><Relationship Type="http://schemas.openxmlformats.org/officeDocument/2006/relationships/slide" Target="/ppt/slides/slide2.xml" Id="Rc4c6afa8949b453c" /><Relationship Type="http://schemas.openxmlformats.org/officeDocument/2006/relationships/slide" Target="/ppt/slides/slide3.xml" Id="Rbfff675e5fdb40dd" /><Relationship Type="http://schemas.openxmlformats.org/officeDocument/2006/relationships/slide" Target="/ppt/slides/slide4.xml" Id="Rd369a982abcb4c14" /><Relationship Type="http://schemas.openxmlformats.org/officeDocument/2006/relationships/slide" Target="/ppt/slides/slide5.xml" Id="R88c7ebe3bf784091" /><Relationship Type="http://schemas.openxmlformats.org/officeDocument/2006/relationships/slide" Target="/ppt/slides/slide6.xml" Id="Re4b3020f5eb846e6" /><Relationship Type="http://schemas.openxmlformats.org/officeDocument/2006/relationships/slide" Target="/ppt/slides/slide7.xml" Id="R71317f3fa79f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e4efb78a7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9b505e69d4d1e" /><Relationship Type="http://schemas.openxmlformats.org/officeDocument/2006/relationships/theme" Target="/ppt/slideMasters/theme/theme1.xml" Id="R9ed2a680b854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9b505e69d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440fe8590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c3b397a53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f0637257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1e2502729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1d217451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9ae90eebf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8b97469f3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INSIGHT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1 566 773 189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143 592 139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53 400 605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560 993 817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