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3b6097326d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c4b61ece0940a7"/>
  </p:sldMasterIdLst>
  <p:sldIdLst>
    <p:sldId xmlns:r="http://schemas.openxmlformats.org/officeDocument/2006/relationships" id="256" r:id="R6809003a4deb4a73"/>
    <p:sldId xmlns:r="http://schemas.openxmlformats.org/officeDocument/2006/relationships" id="257" r:id="R4f14e3e231964d23"/>
    <p:sldId xmlns:r="http://schemas.openxmlformats.org/officeDocument/2006/relationships" id="258" r:id="R74e347544b2e4ebd"/>
    <p:sldId xmlns:r="http://schemas.openxmlformats.org/officeDocument/2006/relationships" id="259" r:id="Re1bd6f2a89434c91"/>
    <p:sldId xmlns:r="http://schemas.openxmlformats.org/officeDocument/2006/relationships" id="260" r:id="Rd1cf451db14b47d2"/>
    <p:sldId xmlns:r="http://schemas.openxmlformats.org/officeDocument/2006/relationships" id="261" r:id="R5b972fbb76734878"/>
    <p:sldId xmlns:r="http://schemas.openxmlformats.org/officeDocument/2006/relationships" id="262" r:id="Rc6d1027113d847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4b61ece0940a7" /><Relationship Type="http://schemas.openxmlformats.org/officeDocument/2006/relationships/slide" Target="/ppt/slides/slide1.xml" Id="R6809003a4deb4a73" /><Relationship Type="http://schemas.openxmlformats.org/officeDocument/2006/relationships/slide" Target="/ppt/slides/slide2.xml" Id="R4f14e3e231964d23" /><Relationship Type="http://schemas.openxmlformats.org/officeDocument/2006/relationships/slide" Target="/ppt/slides/slide3.xml" Id="R74e347544b2e4ebd" /><Relationship Type="http://schemas.openxmlformats.org/officeDocument/2006/relationships/slide" Target="/ppt/slides/slide4.xml" Id="Re1bd6f2a89434c91" /><Relationship Type="http://schemas.openxmlformats.org/officeDocument/2006/relationships/slide" Target="/ppt/slides/slide5.xml" Id="Rd1cf451db14b47d2" /><Relationship Type="http://schemas.openxmlformats.org/officeDocument/2006/relationships/slide" Target="/ppt/slides/slide6.xml" Id="R5b972fbb76734878" /><Relationship Type="http://schemas.openxmlformats.org/officeDocument/2006/relationships/slide" Target="/ppt/slides/slide7.xml" Id="Rc6d1027113d847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dcab16bed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5a7cbd28448cc" /><Relationship Type="http://schemas.openxmlformats.org/officeDocument/2006/relationships/theme" Target="/ppt/slideMasters/theme/theme1.xml" Id="R1bc486f64daf45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e5a7cbd284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3da6cf914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09c66fbdb43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9331cfc1e46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eae42379543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3863726ae4b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100bba96e4b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9727b3aa1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1 155 796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1 540 941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RONNY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VOLLESFJORD METTE 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Beers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77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983 230 814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