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c25b9a9e8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d9b5f69a14ccb"/>
  </p:sldMasterIdLst>
  <p:sldIdLst>
    <p:sldId xmlns:r="http://schemas.openxmlformats.org/officeDocument/2006/relationships" id="256" r:id="R741d13e2f4d3437d"/>
    <p:sldId xmlns:r="http://schemas.openxmlformats.org/officeDocument/2006/relationships" id="257" r:id="R7a3722868d6b4b55"/>
    <p:sldId xmlns:r="http://schemas.openxmlformats.org/officeDocument/2006/relationships" id="258" r:id="Re7091f3a8bb04192"/>
    <p:sldId xmlns:r="http://schemas.openxmlformats.org/officeDocument/2006/relationships" id="259" r:id="R2f13a0d24f30479d"/>
    <p:sldId xmlns:r="http://schemas.openxmlformats.org/officeDocument/2006/relationships" id="260" r:id="R3593db5f1cd64002"/>
    <p:sldId xmlns:r="http://schemas.openxmlformats.org/officeDocument/2006/relationships" id="261" r:id="R7a9fbe7bfdf14c8a"/>
    <p:sldId xmlns:r="http://schemas.openxmlformats.org/officeDocument/2006/relationships" id="262" r:id="R966d5169d455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d9b5f69a14ccb" /><Relationship Type="http://schemas.openxmlformats.org/officeDocument/2006/relationships/slide" Target="/ppt/slides/slide1.xml" Id="R741d13e2f4d3437d" /><Relationship Type="http://schemas.openxmlformats.org/officeDocument/2006/relationships/slide" Target="/ppt/slides/slide2.xml" Id="R7a3722868d6b4b55" /><Relationship Type="http://schemas.openxmlformats.org/officeDocument/2006/relationships/slide" Target="/ppt/slides/slide3.xml" Id="Re7091f3a8bb04192" /><Relationship Type="http://schemas.openxmlformats.org/officeDocument/2006/relationships/slide" Target="/ppt/slides/slide4.xml" Id="R2f13a0d24f30479d" /><Relationship Type="http://schemas.openxmlformats.org/officeDocument/2006/relationships/slide" Target="/ppt/slides/slide5.xml" Id="R3593db5f1cd64002" /><Relationship Type="http://schemas.openxmlformats.org/officeDocument/2006/relationships/slide" Target="/ppt/slides/slide6.xml" Id="R7a9fbe7bfdf14c8a" /><Relationship Type="http://schemas.openxmlformats.org/officeDocument/2006/relationships/slide" Target="/ppt/slides/slide7.xml" Id="R966d5169d455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629441899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04d2be8e4064" /><Relationship Type="http://schemas.openxmlformats.org/officeDocument/2006/relationships/theme" Target="/ppt/slideMasters/theme/theme1.xml" Id="R9287ec1ee6a2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104d2be8e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588d3d3f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2d832401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59f6dc46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2cf363d8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0e2c4655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e01efb00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0a69856a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