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b3cd6b84c4d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76b675e3449cb"/>
  </p:sldMasterIdLst>
  <p:sldIdLst>
    <p:sldId xmlns:r="http://schemas.openxmlformats.org/officeDocument/2006/relationships" id="256" r:id="R2e62b015571a4c19"/>
    <p:sldId xmlns:r="http://schemas.openxmlformats.org/officeDocument/2006/relationships" id="257" r:id="Ra12faafd329041b3"/>
    <p:sldId xmlns:r="http://schemas.openxmlformats.org/officeDocument/2006/relationships" id="258" r:id="Rcbd61bb54eaa425a"/>
    <p:sldId xmlns:r="http://schemas.openxmlformats.org/officeDocument/2006/relationships" id="259" r:id="Rdc9492cc408b48cc"/>
    <p:sldId xmlns:r="http://schemas.openxmlformats.org/officeDocument/2006/relationships" id="260" r:id="R4b67623a3e2641a1"/>
    <p:sldId xmlns:r="http://schemas.openxmlformats.org/officeDocument/2006/relationships" id="261" r:id="R878631b5b8cb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76b675e3449cb" /><Relationship Type="http://schemas.openxmlformats.org/officeDocument/2006/relationships/slide" Target="/ppt/slides/slide1.xml" Id="R2e62b015571a4c19" /><Relationship Type="http://schemas.openxmlformats.org/officeDocument/2006/relationships/slide" Target="/ppt/slides/slide2.xml" Id="Ra12faafd329041b3" /><Relationship Type="http://schemas.openxmlformats.org/officeDocument/2006/relationships/slide" Target="/ppt/slides/slide3.xml" Id="Rcbd61bb54eaa425a" /><Relationship Type="http://schemas.openxmlformats.org/officeDocument/2006/relationships/slide" Target="/ppt/slides/slide4.xml" Id="Rdc9492cc408b48cc" /><Relationship Type="http://schemas.openxmlformats.org/officeDocument/2006/relationships/slide" Target="/ppt/slides/slide5.xml" Id="R4b67623a3e2641a1" /><Relationship Type="http://schemas.openxmlformats.org/officeDocument/2006/relationships/slide" Target="/ppt/slides/slide6.xml" Id="R878631b5b8cb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0f77c486d45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c96c33d74e30" /><Relationship Type="http://schemas.openxmlformats.org/officeDocument/2006/relationships/theme" Target="/ppt/slideMasters/theme/theme1.xml" Id="R75780e6dc79b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b7c96c33d7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7f2a51f674f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9d0425c70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0930c35014b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37a385bd049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f2a0d8f284b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bd42493844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NORE OG UVDAL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nore.brannkasse@gmail.com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983 201 156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NORE OG UVDAL BRANNKASSE</a:t>
            </a:r>
          </a:p>
        </p:txBody>
      </p:sp>
    </p:spTree>
  </p:cSld>
  <p:clrMapOvr>
    <a:masterClrMapping xmlns:a="http://schemas.openxmlformats.org/drawingml/2006/main"/>
  </p:clrMapOvr>
</p:sld>
</file>