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6a9c9a90a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9dd608cae420f"/>
  </p:sldMasterIdLst>
  <p:sldIdLst>
    <p:sldId xmlns:r="http://schemas.openxmlformats.org/officeDocument/2006/relationships" id="256" r:id="Re5586781be8a4595"/>
    <p:sldId xmlns:r="http://schemas.openxmlformats.org/officeDocument/2006/relationships" id="257" r:id="Rb8ca066bbf624fe3"/>
    <p:sldId xmlns:r="http://schemas.openxmlformats.org/officeDocument/2006/relationships" id="258" r:id="R00b8bc6b83eb4f87"/>
    <p:sldId xmlns:r="http://schemas.openxmlformats.org/officeDocument/2006/relationships" id="259" r:id="R0000e947b46743a0"/>
    <p:sldId xmlns:r="http://schemas.openxmlformats.org/officeDocument/2006/relationships" id="260" r:id="R7f27543858f54efb"/>
    <p:sldId xmlns:r="http://schemas.openxmlformats.org/officeDocument/2006/relationships" id="261" r:id="Rd580cd0bc13e4262"/>
    <p:sldId xmlns:r="http://schemas.openxmlformats.org/officeDocument/2006/relationships" id="262" r:id="R6c10d309888e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9dd608cae420f" /><Relationship Type="http://schemas.openxmlformats.org/officeDocument/2006/relationships/slide" Target="/ppt/slides/slide1.xml" Id="Re5586781be8a4595" /><Relationship Type="http://schemas.openxmlformats.org/officeDocument/2006/relationships/slide" Target="/ppt/slides/slide2.xml" Id="Rb8ca066bbf624fe3" /><Relationship Type="http://schemas.openxmlformats.org/officeDocument/2006/relationships/slide" Target="/ppt/slides/slide3.xml" Id="R00b8bc6b83eb4f87" /><Relationship Type="http://schemas.openxmlformats.org/officeDocument/2006/relationships/slide" Target="/ppt/slides/slide4.xml" Id="R0000e947b46743a0" /><Relationship Type="http://schemas.openxmlformats.org/officeDocument/2006/relationships/slide" Target="/ppt/slides/slide5.xml" Id="R7f27543858f54efb" /><Relationship Type="http://schemas.openxmlformats.org/officeDocument/2006/relationships/slide" Target="/ppt/slides/slide6.xml" Id="Rd580cd0bc13e4262" /><Relationship Type="http://schemas.openxmlformats.org/officeDocument/2006/relationships/slide" Target="/ppt/slides/slide7.xml" Id="R6c10d309888e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dc6a083ff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0c1722ed42a0" /><Relationship Type="http://schemas.openxmlformats.org/officeDocument/2006/relationships/theme" Target="/ppt/slideMasters/theme/theme1.xml" Id="Rdcf5a712389d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50c1722ed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143806dc1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db1d06064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b37c6574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366b2a9f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5d14db90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7853a9c0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8871c3e7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MONA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