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c7e620574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4570eabba04759"/>
  </p:sldMasterIdLst>
  <p:sldIdLst>
    <p:sldId xmlns:r="http://schemas.openxmlformats.org/officeDocument/2006/relationships" id="256" r:id="Rbf94b5416b8b4a80"/>
    <p:sldId xmlns:r="http://schemas.openxmlformats.org/officeDocument/2006/relationships" id="257" r:id="R2242943d334b4fda"/>
    <p:sldId xmlns:r="http://schemas.openxmlformats.org/officeDocument/2006/relationships" id="258" r:id="R369bae5c5bb94511"/>
    <p:sldId xmlns:r="http://schemas.openxmlformats.org/officeDocument/2006/relationships" id="259" r:id="Rc87db43269264c6a"/>
    <p:sldId xmlns:r="http://schemas.openxmlformats.org/officeDocument/2006/relationships" id="260" r:id="Red6c09d8f5194e56"/>
    <p:sldId xmlns:r="http://schemas.openxmlformats.org/officeDocument/2006/relationships" id="261" r:id="R48f773d5713445ff"/>
    <p:sldId xmlns:r="http://schemas.openxmlformats.org/officeDocument/2006/relationships" id="262" r:id="R43a639b8fcef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570eabba04759" /><Relationship Type="http://schemas.openxmlformats.org/officeDocument/2006/relationships/slide" Target="/ppt/slides/slide1.xml" Id="Rbf94b5416b8b4a80" /><Relationship Type="http://schemas.openxmlformats.org/officeDocument/2006/relationships/slide" Target="/ppt/slides/slide2.xml" Id="R2242943d334b4fda" /><Relationship Type="http://schemas.openxmlformats.org/officeDocument/2006/relationships/slide" Target="/ppt/slides/slide3.xml" Id="R369bae5c5bb94511" /><Relationship Type="http://schemas.openxmlformats.org/officeDocument/2006/relationships/slide" Target="/ppt/slides/slide4.xml" Id="Rc87db43269264c6a" /><Relationship Type="http://schemas.openxmlformats.org/officeDocument/2006/relationships/slide" Target="/ppt/slides/slide5.xml" Id="Red6c09d8f5194e56" /><Relationship Type="http://schemas.openxmlformats.org/officeDocument/2006/relationships/slide" Target="/ppt/slides/slide6.xml" Id="R48f773d5713445ff" /><Relationship Type="http://schemas.openxmlformats.org/officeDocument/2006/relationships/slide" Target="/ppt/slides/slide7.xml" Id="R43a639b8fcef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5c760d2f7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1b89d23364fc6" /><Relationship Type="http://schemas.openxmlformats.org/officeDocument/2006/relationships/theme" Target="/ppt/slideMasters/theme/theme1.xml" Id="R7157d9bf1dae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1b89d2336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da971c1e0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01b12b8ef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d57e992e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4ebdfd0042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40ff0cbd1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95d6fe8a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0ef00984f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