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6bec995fec4a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551f5739174b07"/>
  </p:sldMasterIdLst>
  <p:sldIdLst>
    <p:sldId xmlns:r="http://schemas.openxmlformats.org/officeDocument/2006/relationships" id="256" r:id="R9346c55de9f947bb"/>
    <p:sldId xmlns:r="http://schemas.openxmlformats.org/officeDocument/2006/relationships" id="257" r:id="Rec01f6f6497f40dd"/>
    <p:sldId xmlns:r="http://schemas.openxmlformats.org/officeDocument/2006/relationships" id="258" r:id="R725412023d104680"/>
    <p:sldId xmlns:r="http://schemas.openxmlformats.org/officeDocument/2006/relationships" id="259" r:id="R82cdb3488d324037"/>
    <p:sldId xmlns:r="http://schemas.openxmlformats.org/officeDocument/2006/relationships" id="260" r:id="R9e70a39d88db4e1c"/>
    <p:sldId xmlns:r="http://schemas.openxmlformats.org/officeDocument/2006/relationships" id="261" r:id="R9d24d6b689c747cf"/>
    <p:sldId xmlns:r="http://schemas.openxmlformats.org/officeDocument/2006/relationships" id="262" r:id="Rceb500d33feb45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551f5739174b07" /><Relationship Type="http://schemas.openxmlformats.org/officeDocument/2006/relationships/slide" Target="/ppt/slides/slide1.xml" Id="R9346c55de9f947bb" /><Relationship Type="http://schemas.openxmlformats.org/officeDocument/2006/relationships/slide" Target="/ppt/slides/slide2.xml" Id="Rec01f6f6497f40dd" /><Relationship Type="http://schemas.openxmlformats.org/officeDocument/2006/relationships/slide" Target="/ppt/slides/slide3.xml" Id="R725412023d104680" /><Relationship Type="http://schemas.openxmlformats.org/officeDocument/2006/relationships/slide" Target="/ppt/slides/slide4.xml" Id="R82cdb3488d324037" /><Relationship Type="http://schemas.openxmlformats.org/officeDocument/2006/relationships/slide" Target="/ppt/slides/slide5.xml" Id="R9e70a39d88db4e1c" /><Relationship Type="http://schemas.openxmlformats.org/officeDocument/2006/relationships/slide" Target="/ppt/slides/slide6.xml" Id="R9d24d6b689c747cf" /><Relationship Type="http://schemas.openxmlformats.org/officeDocument/2006/relationships/slide" Target="/ppt/slides/slide7.xml" Id="Rceb500d33feb45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62f071f3144f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75f976b404b6b" /><Relationship Type="http://schemas.openxmlformats.org/officeDocument/2006/relationships/theme" Target="/ppt/slideMasters/theme/theme1.xml" Id="R843d38bac2cb41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f75f976b404b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d10f4dc514e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459594fcf47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c2358403144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fca93b4b847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045c6720f4d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4856614e24e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49771e1be47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VESTVÅGØY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VESTVÅGØY REGNSKAP AS ble etablert [år] og holder til i Leknes.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10 505 921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2 163 751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1 512 207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5 495 773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14 570 619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MATHISEN HELGE RAYMOND  –  68,0 %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VESTVÅGØY REGNSKAP AS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BARTH VIBEKE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REMI MIKAL  –  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Granliveien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8376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05 42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983 041 809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REGNSKAP AS</a:t>
            </a:r>
          </a:p>
        </p:txBody>
      </p:sp>
    </p:spTree>
  </p:cSld>
  <p:clrMapOvr>
    <a:masterClrMapping xmlns:a="http://schemas.openxmlformats.org/drawingml/2006/main"/>
  </p:clrMapOvr>
</p:sld>
</file>