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0a71ea31cb48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517930617f4d51"/>
  </p:sldMasterIdLst>
  <p:sldIdLst>
    <p:sldId xmlns:r="http://schemas.openxmlformats.org/officeDocument/2006/relationships" id="256" r:id="R79bd6982d9c14a52"/>
    <p:sldId xmlns:r="http://schemas.openxmlformats.org/officeDocument/2006/relationships" id="257" r:id="R6ee98467c3614a98"/>
    <p:sldId xmlns:r="http://schemas.openxmlformats.org/officeDocument/2006/relationships" id="258" r:id="R69c247013dc14886"/>
    <p:sldId xmlns:r="http://schemas.openxmlformats.org/officeDocument/2006/relationships" id="259" r:id="R15e91098f84b4214"/>
    <p:sldId xmlns:r="http://schemas.openxmlformats.org/officeDocument/2006/relationships" id="260" r:id="Refc7824e8e264e0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517930617f4d51" /><Relationship Type="http://schemas.openxmlformats.org/officeDocument/2006/relationships/slide" Target="/ppt/slides/slide1.xml" Id="R79bd6982d9c14a52" /><Relationship Type="http://schemas.openxmlformats.org/officeDocument/2006/relationships/slide" Target="/ppt/slides/slide2.xml" Id="R6ee98467c3614a98" /><Relationship Type="http://schemas.openxmlformats.org/officeDocument/2006/relationships/slide" Target="/ppt/slides/slide3.xml" Id="R69c247013dc14886" /><Relationship Type="http://schemas.openxmlformats.org/officeDocument/2006/relationships/slide" Target="/ppt/slides/slide4.xml" Id="R15e91098f84b4214" /><Relationship Type="http://schemas.openxmlformats.org/officeDocument/2006/relationships/slide" Target="/ppt/slides/slide5.xml" Id="Refc7824e8e264e0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fee780e23b4b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d215835f9948e9" /><Relationship Type="http://schemas.openxmlformats.org/officeDocument/2006/relationships/theme" Target="/ppt/slideMasters/theme/theme1.xml" Id="R6bc65d7b173b43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d215835f9948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9598d79b742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4ba96bcef49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9d1eeef5e4e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8d0efe881479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47bfe564a746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MOVOLLEN GÅRD DA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MOVOLLEN GÅRD DA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MOVOLLEN GÅRD DA ble etablert [år] og holder til i Tufsingdalen.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MOVOLLEN GÅRD DA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MOVOLLEN GÅRD DA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MOVOLLEN GÅRD DA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2555 Tufsingdalen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983 027 784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MOVOLLEN GÅRD DA</a:t>
            </a:r>
          </a:p>
        </p:txBody>
      </p:sp>
    </p:spTree>
  </p:cSld>
  <p:clrMapOvr>
    <a:masterClrMapping xmlns:a="http://schemas.openxmlformats.org/drawingml/2006/main"/>
  </p:clrMapOvr>
</p:sld>
</file>