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81953b68054c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979903eeae4a3a"/>
  </p:sldMasterIdLst>
  <p:sldIdLst>
    <p:sldId xmlns:r="http://schemas.openxmlformats.org/officeDocument/2006/relationships" id="256" r:id="R51bfda3954f243e1"/>
    <p:sldId xmlns:r="http://schemas.openxmlformats.org/officeDocument/2006/relationships" id="257" r:id="R35209c732dc54f12"/>
    <p:sldId xmlns:r="http://schemas.openxmlformats.org/officeDocument/2006/relationships" id="258" r:id="R09ee452ffbe34da0"/>
    <p:sldId xmlns:r="http://schemas.openxmlformats.org/officeDocument/2006/relationships" id="259" r:id="Ra9af841d9ae249ca"/>
    <p:sldId xmlns:r="http://schemas.openxmlformats.org/officeDocument/2006/relationships" id="260" r:id="R221113aa7abd413a"/>
    <p:sldId xmlns:r="http://schemas.openxmlformats.org/officeDocument/2006/relationships" id="261" r:id="Rce53ea31516447ce"/>
    <p:sldId xmlns:r="http://schemas.openxmlformats.org/officeDocument/2006/relationships" id="262" r:id="R21fc686945404e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79903eeae4a3a" /><Relationship Type="http://schemas.openxmlformats.org/officeDocument/2006/relationships/slide" Target="/ppt/slides/slide1.xml" Id="R51bfda3954f243e1" /><Relationship Type="http://schemas.openxmlformats.org/officeDocument/2006/relationships/slide" Target="/ppt/slides/slide2.xml" Id="R35209c732dc54f12" /><Relationship Type="http://schemas.openxmlformats.org/officeDocument/2006/relationships/slide" Target="/ppt/slides/slide3.xml" Id="R09ee452ffbe34da0" /><Relationship Type="http://schemas.openxmlformats.org/officeDocument/2006/relationships/slide" Target="/ppt/slides/slide4.xml" Id="Ra9af841d9ae249ca" /><Relationship Type="http://schemas.openxmlformats.org/officeDocument/2006/relationships/slide" Target="/ppt/slides/slide5.xml" Id="R221113aa7abd413a" /><Relationship Type="http://schemas.openxmlformats.org/officeDocument/2006/relationships/slide" Target="/ppt/slides/slide6.xml" Id="Rce53ea31516447ce" /><Relationship Type="http://schemas.openxmlformats.org/officeDocument/2006/relationships/slide" Target="/ppt/slides/slide7.xml" Id="R21fc686945404e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66bd498ee43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d77fa80994ce1" /><Relationship Type="http://schemas.openxmlformats.org/officeDocument/2006/relationships/theme" Target="/ppt/slideMasters/theme/theme1.xml" Id="Rf33005e6a83047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5d77fa80994c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2bc229c1f47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f2590952b40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31390756643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aadc11f3542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18254eda64e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b139085e44c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bd1ad021147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SANGLIER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SANGLIER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SANGLIER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SANGLIER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SANGLIER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SANGLIER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−4 437 705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SANGLIER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HARALD TIEDEMANN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SANGLIER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982 989 310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SANGLIER AS</a:t>
            </a:r>
          </a:p>
        </p:txBody>
      </p:sp>
    </p:spTree>
  </p:cSld>
  <p:clrMapOvr>
    <a:masterClrMapping xmlns:a="http://schemas.openxmlformats.org/drawingml/2006/main"/>
  </p:clrMapOvr>
</p:sld>
</file>