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5c02c9065045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9bfed28f9f4061"/>
  </p:sldMasterIdLst>
  <p:sldIdLst>
    <p:sldId xmlns:r="http://schemas.openxmlformats.org/officeDocument/2006/relationships" id="256" r:id="R620e9e6d9232460d"/>
    <p:sldId xmlns:r="http://schemas.openxmlformats.org/officeDocument/2006/relationships" id="257" r:id="Rd5ede8203cd34c3a"/>
    <p:sldId xmlns:r="http://schemas.openxmlformats.org/officeDocument/2006/relationships" id="258" r:id="Rc416c04d85e0468f"/>
    <p:sldId xmlns:r="http://schemas.openxmlformats.org/officeDocument/2006/relationships" id="259" r:id="R1627c7709ff64491"/>
    <p:sldId xmlns:r="http://schemas.openxmlformats.org/officeDocument/2006/relationships" id="260" r:id="R6fdfb2e333584e1c"/>
    <p:sldId xmlns:r="http://schemas.openxmlformats.org/officeDocument/2006/relationships" id="261" r:id="R0af82e1b6d2a48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9bfed28f9f4061" /><Relationship Type="http://schemas.openxmlformats.org/officeDocument/2006/relationships/slide" Target="/ppt/slides/slide1.xml" Id="R620e9e6d9232460d" /><Relationship Type="http://schemas.openxmlformats.org/officeDocument/2006/relationships/slide" Target="/ppt/slides/slide2.xml" Id="Rd5ede8203cd34c3a" /><Relationship Type="http://schemas.openxmlformats.org/officeDocument/2006/relationships/slide" Target="/ppt/slides/slide3.xml" Id="Rc416c04d85e0468f" /><Relationship Type="http://schemas.openxmlformats.org/officeDocument/2006/relationships/slide" Target="/ppt/slides/slide4.xml" Id="R1627c7709ff64491" /><Relationship Type="http://schemas.openxmlformats.org/officeDocument/2006/relationships/slide" Target="/ppt/slides/slide5.xml" Id="R6fdfb2e333584e1c" /><Relationship Type="http://schemas.openxmlformats.org/officeDocument/2006/relationships/slide" Target="/ppt/slides/slide6.xml" Id="R0af82e1b6d2a48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dadc87f2947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2b381546f45dd" /><Relationship Type="http://schemas.openxmlformats.org/officeDocument/2006/relationships/theme" Target="/ppt/slideMasters/theme/theme1.xml" Id="Raebbd99094d943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12b381546f45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7dff2bd5340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b64f226c845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17c089de84e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7d524c3df48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2dc0d302f4f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6d7dab7b140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SANGLIER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SANGLIER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SANGLIER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SANGLIER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SANGLIER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SANGLIER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982 989 310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SANGLIER AS</a:t>
            </a:r>
          </a:p>
        </p:txBody>
      </p:sp>
    </p:spTree>
  </p:cSld>
  <p:clrMapOvr>
    <a:masterClrMapping xmlns:a="http://schemas.openxmlformats.org/drawingml/2006/main"/>
  </p:clrMapOvr>
</p:sld>
</file>