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79afbdf034c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94ed89f00d4e9f"/>
  </p:sldMasterIdLst>
  <p:sldIdLst>
    <p:sldId xmlns:r="http://schemas.openxmlformats.org/officeDocument/2006/relationships" id="256" r:id="Reedc49335aeb4e88"/>
    <p:sldId xmlns:r="http://schemas.openxmlformats.org/officeDocument/2006/relationships" id="257" r:id="R6957d9272d9c4f71"/>
    <p:sldId xmlns:r="http://schemas.openxmlformats.org/officeDocument/2006/relationships" id="258" r:id="R17e964d2e99c4b95"/>
    <p:sldId xmlns:r="http://schemas.openxmlformats.org/officeDocument/2006/relationships" id="259" r:id="R2cb2f5a571dc45b6"/>
    <p:sldId xmlns:r="http://schemas.openxmlformats.org/officeDocument/2006/relationships" id="260" r:id="Rf9c4fd29b1094b50"/>
    <p:sldId xmlns:r="http://schemas.openxmlformats.org/officeDocument/2006/relationships" id="261" r:id="R6307969052ca4088"/>
    <p:sldId xmlns:r="http://schemas.openxmlformats.org/officeDocument/2006/relationships" id="262" r:id="R58e0f3ad96a445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4ed89f00d4e9f" /><Relationship Type="http://schemas.openxmlformats.org/officeDocument/2006/relationships/slide" Target="/ppt/slides/slide1.xml" Id="Reedc49335aeb4e88" /><Relationship Type="http://schemas.openxmlformats.org/officeDocument/2006/relationships/slide" Target="/ppt/slides/slide2.xml" Id="R6957d9272d9c4f71" /><Relationship Type="http://schemas.openxmlformats.org/officeDocument/2006/relationships/slide" Target="/ppt/slides/slide3.xml" Id="R17e964d2e99c4b95" /><Relationship Type="http://schemas.openxmlformats.org/officeDocument/2006/relationships/slide" Target="/ppt/slides/slide4.xml" Id="R2cb2f5a571dc45b6" /><Relationship Type="http://schemas.openxmlformats.org/officeDocument/2006/relationships/slide" Target="/ppt/slides/slide5.xml" Id="Rf9c4fd29b1094b50" /><Relationship Type="http://schemas.openxmlformats.org/officeDocument/2006/relationships/slide" Target="/ppt/slides/slide6.xml" Id="R6307969052ca4088" /><Relationship Type="http://schemas.openxmlformats.org/officeDocument/2006/relationships/slide" Target="/ppt/slides/slide7.xml" Id="R58e0f3ad96a445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b9225213549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1b9714b66421d" /><Relationship Type="http://schemas.openxmlformats.org/officeDocument/2006/relationships/theme" Target="/ppt/slideMasters/theme/theme1.xml" Id="R356eb7c6dfc94f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f1b9714b6642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4a29c534349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7eeb8897b4e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220eef05c4e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382db5f224a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24246697340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97b62582244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db8e6ddf84b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2 085 940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MOAN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Krokåsen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6908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982 938 457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