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a096157c9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bcebb0f474116"/>
  </p:sldMasterIdLst>
  <p:sldIdLst>
    <p:sldId xmlns:r="http://schemas.openxmlformats.org/officeDocument/2006/relationships" id="256" r:id="Ra6639306a45c4a65"/>
    <p:sldId xmlns:r="http://schemas.openxmlformats.org/officeDocument/2006/relationships" id="257" r:id="Rc5bf92006e494397"/>
    <p:sldId xmlns:r="http://schemas.openxmlformats.org/officeDocument/2006/relationships" id="258" r:id="R4718f3fe027b4a6f"/>
    <p:sldId xmlns:r="http://schemas.openxmlformats.org/officeDocument/2006/relationships" id="259" r:id="Racd856ace972410a"/>
    <p:sldId xmlns:r="http://schemas.openxmlformats.org/officeDocument/2006/relationships" id="260" r:id="R7085de1d2a114c87"/>
    <p:sldId xmlns:r="http://schemas.openxmlformats.org/officeDocument/2006/relationships" id="261" r:id="R12a7793a7936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bcebb0f474116" /><Relationship Type="http://schemas.openxmlformats.org/officeDocument/2006/relationships/slide" Target="/ppt/slides/slide1.xml" Id="Ra6639306a45c4a65" /><Relationship Type="http://schemas.openxmlformats.org/officeDocument/2006/relationships/slide" Target="/ppt/slides/slide2.xml" Id="Rc5bf92006e494397" /><Relationship Type="http://schemas.openxmlformats.org/officeDocument/2006/relationships/slide" Target="/ppt/slides/slide3.xml" Id="R4718f3fe027b4a6f" /><Relationship Type="http://schemas.openxmlformats.org/officeDocument/2006/relationships/slide" Target="/ppt/slides/slide4.xml" Id="Racd856ace972410a" /><Relationship Type="http://schemas.openxmlformats.org/officeDocument/2006/relationships/slide" Target="/ppt/slides/slide5.xml" Id="R7085de1d2a114c87" /><Relationship Type="http://schemas.openxmlformats.org/officeDocument/2006/relationships/slide" Target="/ppt/slides/slide6.xml" Id="R12a7793a7936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4020dcaee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3170c2f54948" /><Relationship Type="http://schemas.openxmlformats.org/officeDocument/2006/relationships/theme" Target="/ppt/slideMasters/theme/theme1.xml" Id="R043714ab6115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83170c2f5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bc5364bac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f2bc3a8e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d0d36b24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c33e6715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855bbee2c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0d364b5d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