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6a931fd61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ac294fedd48f5"/>
  </p:sldMasterIdLst>
  <p:sldIdLst>
    <p:sldId xmlns:r="http://schemas.openxmlformats.org/officeDocument/2006/relationships" id="256" r:id="R2277d8b144214ec4"/>
    <p:sldId xmlns:r="http://schemas.openxmlformats.org/officeDocument/2006/relationships" id="257" r:id="Rf9ac768579014b8f"/>
    <p:sldId xmlns:r="http://schemas.openxmlformats.org/officeDocument/2006/relationships" id="258" r:id="R18505a1d895b41a6"/>
    <p:sldId xmlns:r="http://schemas.openxmlformats.org/officeDocument/2006/relationships" id="259" r:id="R077d9d723bf2466a"/>
    <p:sldId xmlns:r="http://schemas.openxmlformats.org/officeDocument/2006/relationships" id="260" r:id="R2d6f2d71ee304f2d"/>
    <p:sldId xmlns:r="http://schemas.openxmlformats.org/officeDocument/2006/relationships" id="261" r:id="R08ed05a88fd74d05"/>
    <p:sldId xmlns:r="http://schemas.openxmlformats.org/officeDocument/2006/relationships" id="262" r:id="Rba5b0ce379e3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ac294fedd48f5" /><Relationship Type="http://schemas.openxmlformats.org/officeDocument/2006/relationships/slide" Target="/ppt/slides/slide1.xml" Id="R2277d8b144214ec4" /><Relationship Type="http://schemas.openxmlformats.org/officeDocument/2006/relationships/slide" Target="/ppt/slides/slide2.xml" Id="Rf9ac768579014b8f" /><Relationship Type="http://schemas.openxmlformats.org/officeDocument/2006/relationships/slide" Target="/ppt/slides/slide3.xml" Id="R18505a1d895b41a6" /><Relationship Type="http://schemas.openxmlformats.org/officeDocument/2006/relationships/slide" Target="/ppt/slides/slide4.xml" Id="R077d9d723bf2466a" /><Relationship Type="http://schemas.openxmlformats.org/officeDocument/2006/relationships/slide" Target="/ppt/slides/slide5.xml" Id="R2d6f2d71ee304f2d" /><Relationship Type="http://schemas.openxmlformats.org/officeDocument/2006/relationships/slide" Target="/ppt/slides/slide6.xml" Id="R08ed05a88fd74d05" /><Relationship Type="http://schemas.openxmlformats.org/officeDocument/2006/relationships/slide" Target="/ppt/slides/slide7.xml" Id="Rba5b0ce379e3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769ddf718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2fa5ed7c4e65" /><Relationship Type="http://schemas.openxmlformats.org/officeDocument/2006/relationships/theme" Target="/ppt/slideMasters/theme/theme1.xml" Id="R3b4a5c7a2db1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e2fa5ed7c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74f574f9b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55782c5a6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1a6a1b6f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82aaa518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cfa4bfb27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ae4bd2ce3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e7b2c15d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